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handoutMasterIdLst>
    <p:handoutMasterId r:id="rId21"/>
  </p:handoutMasterIdLst>
  <p:sldIdLst>
    <p:sldId id="259" r:id="rId8"/>
    <p:sldId id="271" r:id="rId9"/>
    <p:sldId id="267" r:id="rId10"/>
    <p:sldId id="268" r:id="rId11"/>
    <p:sldId id="270" r:id="rId12"/>
    <p:sldId id="269"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C1A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B567C-8831-4F51-B055-EE6B6F5148CA}" v="9" dt="2023-05-01T03:07:32.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414" y="90"/>
      </p:cViewPr>
      <p:guideLst>
        <p:guide orient="horz" pos="2160"/>
        <p:guide pos="3840"/>
      </p:guideLst>
    </p:cSldViewPr>
  </p:slideViewPr>
  <p:notesTextViewPr>
    <p:cViewPr>
      <p:scale>
        <a:sx n="1" d="1"/>
        <a:sy n="1" d="1"/>
      </p:scale>
      <p:origin x="0" y="0"/>
    </p:cViewPr>
  </p:notesTextViewPr>
  <p:notesViewPr>
    <p:cSldViewPr>
      <p:cViewPr varScale="1">
        <p:scale>
          <a:sx n="103" d="100"/>
          <a:sy n="103" d="100"/>
        </p:scale>
        <p:origin x="123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eccari (DEECA)" userId="aba2261a-bdd5-4445-8cc7-197b11eba828" providerId="ADAL" clId="{7A61A4EC-41DA-4FD2-8FC8-8FFF00C4F462}"/>
    <pc:docChg chg="undo redo custSel addSld modSld">
      <pc:chgData name="Ben Beccari (DEECA)" userId="aba2261a-bdd5-4445-8cc7-197b11eba828" providerId="ADAL" clId="{7A61A4EC-41DA-4FD2-8FC8-8FFF00C4F462}" dt="2023-03-27T03:33:26.270" v="5857" actId="20577"/>
      <pc:docMkLst>
        <pc:docMk/>
      </pc:docMkLst>
      <pc:sldChg chg="modSp mod">
        <pc:chgData name="Ben Beccari (DEECA)" userId="aba2261a-bdd5-4445-8cc7-197b11eba828" providerId="ADAL" clId="{7A61A4EC-41DA-4FD2-8FC8-8FFF00C4F462}" dt="2023-03-27T00:07:50.742" v="2471" actId="20577"/>
        <pc:sldMkLst>
          <pc:docMk/>
          <pc:sldMk cId="2786037690" sldId="267"/>
        </pc:sldMkLst>
        <pc:spChg chg="mod">
          <ac:chgData name="Ben Beccari (DEECA)" userId="aba2261a-bdd5-4445-8cc7-197b11eba828" providerId="ADAL" clId="{7A61A4EC-41DA-4FD2-8FC8-8FFF00C4F462}" dt="2023-03-27T00:07:50.742" v="2471" actId="20577"/>
          <ac:spMkLst>
            <pc:docMk/>
            <pc:sldMk cId="2786037690" sldId="267"/>
            <ac:spMk id="7" creationId="{F57C2775-62B2-4944-8472-92CB6F32DF30}"/>
          </ac:spMkLst>
        </pc:spChg>
      </pc:sldChg>
      <pc:sldChg chg="addSp delSp modSp mod">
        <pc:chgData name="Ben Beccari (DEECA)" userId="aba2261a-bdd5-4445-8cc7-197b11eba828" providerId="ADAL" clId="{7A61A4EC-41DA-4FD2-8FC8-8FFF00C4F462}" dt="2023-03-26T23:41:24.203" v="833" actId="20577"/>
        <pc:sldMkLst>
          <pc:docMk/>
          <pc:sldMk cId="1391778137" sldId="268"/>
        </pc:sldMkLst>
        <pc:spChg chg="del">
          <ac:chgData name="Ben Beccari (DEECA)" userId="aba2261a-bdd5-4445-8cc7-197b11eba828" providerId="ADAL" clId="{7A61A4EC-41DA-4FD2-8FC8-8FFF00C4F462}" dt="2023-03-26T23:12:10.373" v="6" actId="478"/>
          <ac:spMkLst>
            <pc:docMk/>
            <pc:sldMk cId="1391778137" sldId="268"/>
            <ac:spMk id="3" creationId="{9957FEFE-90A7-00A7-B9E8-31014A29EE12}"/>
          </ac:spMkLst>
        </pc:spChg>
        <pc:spChg chg="add del">
          <ac:chgData name="Ben Beccari (DEECA)" userId="aba2261a-bdd5-4445-8cc7-197b11eba828" providerId="ADAL" clId="{7A61A4EC-41DA-4FD2-8FC8-8FFF00C4F462}" dt="2023-03-26T23:16:42.344" v="8" actId="478"/>
          <ac:spMkLst>
            <pc:docMk/>
            <pc:sldMk cId="1391778137" sldId="268"/>
            <ac:spMk id="5" creationId="{BC51B06F-F802-D8F2-2E31-CA6A1BD999C6}"/>
          </ac:spMkLst>
        </pc:spChg>
        <pc:spChg chg="add mod">
          <ac:chgData name="Ben Beccari (DEECA)" userId="aba2261a-bdd5-4445-8cc7-197b11eba828" providerId="ADAL" clId="{7A61A4EC-41DA-4FD2-8FC8-8FFF00C4F462}" dt="2023-03-26T23:20:39.864" v="93" actId="13926"/>
          <ac:spMkLst>
            <pc:docMk/>
            <pc:sldMk cId="1391778137" sldId="268"/>
            <ac:spMk id="6" creationId="{9FD3B0A2-7042-B85B-172E-C6DC9738152D}"/>
          </ac:spMkLst>
        </pc:spChg>
        <pc:spChg chg="add del mod">
          <ac:chgData name="Ben Beccari (DEECA)" userId="aba2261a-bdd5-4445-8cc7-197b11eba828" providerId="ADAL" clId="{7A61A4EC-41DA-4FD2-8FC8-8FFF00C4F462}" dt="2023-03-26T23:18:44.475" v="60" actId="478"/>
          <ac:spMkLst>
            <pc:docMk/>
            <pc:sldMk cId="1391778137" sldId="268"/>
            <ac:spMk id="7" creationId="{990ADBBF-BE09-2611-6D34-F72E7AF754CF}"/>
          </ac:spMkLst>
        </pc:spChg>
        <pc:spChg chg="add mod">
          <ac:chgData name="Ben Beccari (DEECA)" userId="aba2261a-bdd5-4445-8cc7-197b11eba828" providerId="ADAL" clId="{7A61A4EC-41DA-4FD2-8FC8-8FFF00C4F462}" dt="2023-03-26T23:18:58.280" v="64" actId="6549"/>
          <ac:spMkLst>
            <pc:docMk/>
            <pc:sldMk cId="1391778137" sldId="268"/>
            <ac:spMk id="8" creationId="{DC568D50-C9C1-0944-0551-C3FB58426A3F}"/>
          </ac:spMkLst>
        </pc:spChg>
        <pc:spChg chg="add del mod">
          <ac:chgData name="Ben Beccari (DEECA)" userId="aba2261a-bdd5-4445-8cc7-197b11eba828" providerId="ADAL" clId="{7A61A4EC-41DA-4FD2-8FC8-8FFF00C4F462}" dt="2023-03-26T23:19:35.526" v="67" actId="478"/>
          <ac:spMkLst>
            <pc:docMk/>
            <pc:sldMk cId="1391778137" sldId="268"/>
            <ac:spMk id="9" creationId="{72887D56-B420-F518-97B0-CDB76B5899E3}"/>
          </ac:spMkLst>
        </pc:spChg>
        <pc:spChg chg="add mod">
          <ac:chgData name="Ben Beccari (DEECA)" userId="aba2261a-bdd5-4445-8cc7-197b11eba828" providerId="ADAL" clId="{7A61A4EC-41DA-4FD2-8FC8-8FFF00C4F462}" dt="2023-03-26T23:26:43.033" v="151" actId="14100"/>
          <ac:spMkLst>
            <pc:docMk/>
            <pc:sldMk cId="1391778137" sldId="268"/>
            <ac:spMk id="10" creationId="{54AB3289-7BAD-9ED9-81E3-582AAB0CF74F}"/>
          </ac:spMkLst>
        </pc:spChg>
        <pc:spChg chg="add mod">
          <ac:chgData name="Ben Beccari (DEECA)" userId="aba2261a-bdd5-4445-8cc7-197b11eba828" providerId="ADAL" clId="{7A61A4EC-41DA-4FD2-8FC8-8FFF00C4F462}" dt="2023-03-26T23:27:14.562" v="157" actId="14100"/>
          <ac:spMkLst>
            <pc:docMk/>
            <pc:sldMk cId="1391778137" sldId="268"/>
            <ac:spMk id="11" creationId="{B81E57BA-9AA2-AC3A-95A7-7BB31DE4ED1F}"/>
          </ac:spMkLst>
        </pc:spChg>
        <pc:spChg chg="add mod">
          <ac:chgData name="Ben Beccari (DEECA)" userId="aba2261a-bdd5-4445-8cc7-197b11eba828" providerId="ADAL" clId="{7A61A4EC-41DA-4FD2-8FC8-8FFF00C4F462}" dt="2023-03-26T23:30:31.022" v="544" actId="120"/>
          <ac:spMkLst>
            <pc:docMk/>
            <pc:sldMk cId="1391778137" sldId="268"/>
            <ac:spMk id="12" creationId="{543E09DF-22FF-6C56-595B-D80D3F88A2E4}"/>
          </ac:spMkLst>
        </pc:spChg>
        <pc:spChg chg="add mod">
          <ac:chgData name="Ben Beccari (DEECA)" userId="aba2261a-bdd5-4445-8cc7-197b11eba828" providerId="ADAL" clId="{7A61A4EC-41DA-4FD2-8FC8-8FFF00C4F462}" dt="2023-03-26T23:34:13.841" v="713" actId="14100"/>
          <ac:spMkLst>
            <pc:docMk/>
            <pc:sldMk cId="1391778137" sldId="268"/>
            <ac:spMk id="13" creationId="{81D37433-B321-E2A6-5DAF-59674FB5B120}"/>
          </ac:spMkLst>
        </pc:spChg>
        <pc:spChg chg="add del mod">
          <ac:chgData name="Ben Beccari (DEECA)" userId="aba2261a-bdd5-4445-8cc7-197b11eba828" providerId="ADAL" clId="{7A61A4EC-41DA-4FD2-8FC8-8FFF00C4F462}" dt="2023-03-26T23:30:16.916" v="532" actId="478"/>
          <ac:spMkLst>
            <pc:docMk/>
            <pc:sldMk cId="1391778137" sldId="268"/>
            <ac:spMk id="14" creationId="{C5BAF990-C4AC-BC62-B470-A764B284A4B6}"/>
          </ac:spMkLst>
        </pc:spChg>
        <pc:spChg chg="add mod">
          <ac:chgData name="Ben Beccari (DEECA)" userId="aba2261a-bdd5-4445-8cc7-197b11eba828" providerId="ADAL" clId="{7A61A4EC-41DA-4FD2-8FC8-8FFF00C4F462}" dt="2023-03-26T23:41:24.203" v="833" actId="20577"/>
          <ac:spMkLst>
            <pc:docMk/>
            <pc:sldMk cId="1391778137" sldId="268"/>
            <ac:spMk id="15" creationId="{46449FDF-D3CA-DC38-CE59-120668D66C0D}"/>
          </ac:spMkLst>
        </pc:spChg>
        <pc:picChg chg="add mod modCrop">
          <ac:chgData name="Ben Beccari (DEECA)" userId="aba2261a-bdd5-4445-8cc7-197b11eba828" providerId="ADAL" clId="{7A61A4EC-41DA-4FD2-8FC8-8FFF00C4F462}" dt="2023-03-26T23:27:20.323" v="160" actId="1076"/>
          <ac:picMkLst>
            <pc:docMk/>
            <pc:sldMk cId="1391778137" sldId="268"/>
            <ac:picMk id="4" creationId="{C057A54F-390A-9CAB-894F-F12BFCB1A197}"/>
          </ac:picMkLst>
        </pc:picChg>
      </pc:sldChg>
      <pc:sldChg chg="addSp delSp modSp new mod">
        <pc:chgData name="Ben Beccari (DEECA)" userId="aba2261a-bdd5-4445-8cc7-197b11eba828" providerId="ADAL" clId="{7A61A4EC-41DA-4FD2-8FC8-8FFF00C4F462}" dt="2023-03-27T00:58:08.130" v="3527" actId="20577"/>
        <pc:sldMkLst>
          <pc:docMk/>
          <pc:sldMk cId="1162022693" sldId="269"/>
        </pc:sldMkLst>
        <pc:spChg chg="mod">
          <ac:chgData name="Ben Beccari (DEECA)" userId="aba2261a-bdd5-4445-8cc7-197b11eba828" providerId="ADAL" clId="{7A61A4EC-41DA-4FD2-8FC8-8FFF00C4F462}" dt="2023-03-26T23:45:41.457" v="855" actId="20577"/>
          <ac:spMkLst>
            <pc:docMk/>
            <pc:sldMk cId="1162022693" sldId="269"/>
            <ac:spMk id="2" creationId="{2D5CE457-9050-AEE8-F6A0-0B245C18EA95}"/>
          </ac:spMkLst>
        </pc:spChg>
        <pc:spChg chg="del">
          <ac:chgData name="Ben Beccari (DEECA)" userId="aba2261a-bdd5-4445-8cc7-197b11eba828" providerId="ADAL" clId="{7A61A4EC-41DA-4FD2-8FC8-8FFF00C4F462}" dt="2023-03-26T23:45:47.991" v="856" actId="478"/>
          <ac:spMkLst>
            <pc:docMk/>
            <pc:sldMk cId="1162022693" sldId="269"/>
            <ac:spMk id="3" creationId="{F5CEB0D3-83D7-29E8-63F0-B75DEBBE1D4A}"/>
          </ac:spMkLst>
        </pc:spChg>
        <pc:spChg chg="add mod">
          <ac:chgData name="Ben Beccari (DEECA)" userId="aba2261a-bdd5-4445-8cc7-197b11eba828" providerId="ADAL" clId="{7A61A4EC-41DA-4FD2-8FC8-8FFF00C4F462}" dt="2023-03-27T00:04:39.307" v="1952" actId="552"/>
          <ac:spMkLst>
            <pc:docMk/>
            <pc:sldMk cId="1162022693" sldId="269"/>
            <ac:spMk id="5" creationId="{9C2E02A2-C509-D76B-1377-2F1875ADEAF6}"/>
          </ac:spMkLst>
        </pc:spChg>
        <pc:spChg chg="add mod">
          <ac:chgData name="Ben Beccari (DEECA)" userId="aba2261a-bdd5-4445-8cc7-197b11eba828" providerId="ADAL" clId="{7A61A4EC-41DA-4FD2-8FC8-8FFF00C4F462}" dt="2023-03-26T23:56:13.627" v="1893" actId="552"/>
          <ac:spMkLst>
            <pc:docMk/>
            <pc:sldMk cId="1162022693" sldId="269"/>
            <ac:spMk id="6" creationId="{C28ECBC4-7AAF-200D-BA36-78EFC8700F1D}"/>
          </ac:spMkLst>
        </pc:spChg>
        <pc:spChg chg="add mod">
          <ac:chgData name="Ben Beccari (DEECA)" userId="aba2261a-bdd5-4445-8cc7-197b11eba828" providerId="ADAL" clId="{7A61A4EC-41DA-4FD2-8FC8-8FFF00C4F462}" dt="2023-03-27T00:04:39.307" v="1952" actId="552"/>
          <ac:spMkLst>
            <pc:docMk/>
            <pc:sldMk cId="1162022693" sldId="269"/>
            <ac:spMk id="11" creationId="{EFEA4FC5-ABFD-1E9E-D43C-DDD6381EF827}"/>
          </ac:spMkLst>
        </pc:spChg>
        <pc:spChg chg="add mod">
          <ac:chgData name="Ben Beccari (DEECA)" userId="aba2261a-bdd5-4445-8cc7-197b11eba828" providerId="ADAL" clId="{7A61A4EC-41DA-4FD2-8FC8-8FFF00C4F462}" dt="2023-03-26T23:56:23.498" v="1894" actId="14100"/>
          <ac:spMkLst>
            <pc:docMk/>
            <pc:sldMk cId="1162022693" sldId="269"/>
            <ac:spMk id="12" creationId="{C8256A54-D728-ED13-26EF-B4964250698E}"/>
          </ac:spMkLst>
        </pc:spChg>
        <pc:spChg chg="add mod">
          <ac:chgData name="Ben Beccari (DEECA)" userId="aba2261a-bdd5-4445-8cc7-197b11eba828" providerId="ADAL" clId="{7A61A4EC-41DA-4FD2-8FC8-8FFF00C4F462}" dt="2023-03-27T00:05:02.635" v="1957" actId="20577"/>
          <ac:spMkLst>
            <pc:docMk/>
            <pc:sldMk cId="1162022693" sldId="269"/>
            <ac:spMk id="13" creationId="{60AFAEB1-109A-74B5-EE24-34210B40F093}"/>
          </ac:spMkLst>
        </pc:spChg>
        <pc:spChg chg="add mod">
          <ac:chgData name="Ben Beccari (DEECA)" userId="aba2261a-bdd5-4445-8cc7-197b11eba828" providerId="ADAL" clId="{7A61A4EC-41DA-4FD2-8FC8-8FFF00C4F462}" dt="2023-03-27T00:58:08.130" v="3527" actId="20577"/>
          <ac:spMkLst>
            <pc:docMk/>
            <pc:sldMk cId="1162022693" sldId="269"/>
            <ac:spMk id="14" creationId="{F8F7E88A-CBB3-59E3-CC15-EA6D91B357CC}"/>
          </ac:spMkLst>
        </pc:spChg>
        <pc:spChg chg="add mod">
          <ac:chgData name="Ben Beccari (DEECA)" userId="aba2261a-bdd5-4445-8cc7-197b11eba828" providerId="ADAL" clId="{7A61A4EC-41DA-4FD2-8FC8-8FFF00C4F462}" dt="2023-03-27T00:05:16.376" v="1988" actId="20577"/>
          <ac:spMkLst>
            <pc:docMk/>
            <pc:sldMk cId="1162022693" sldId="269"/>
            <ac:spMk id="15" creationId="{D7BD617A-B746-FA11-D039-AF32D230EA2F}"/>
          </ac:spMkLst>
        </pc:spChg>
        <pc:spChg chg="add mod">
          <ac:chgData name="Ben Beccari (DEECA)" userId="aba2261a-bdd5-4445-8cc7-197b11eba828" providerId="ADAL" clId="{7A61A4EC-41DA-4FD2-8FC8-8FFF00C4F462}" dt="2023-03-27T00:06:45.050" v="2223" actId="20577"/>
          <ac:spMkLst>
            <pc:docMk/>
            <pc:sldMk cId="1162022693" sldId="269"/>
            <ac:spMk id="16" creationId="{40753AE6-27A2-D47A-7DB2-D78AC3E5C7C5}"/>
          </ac:spMkLst>
        </pc:spChg>
        <pc:picChg chg="add mod">
          <ac:chgData name="Ben Beccari (DEECA)" userId="aba2261a-bdd5-4445-8cc7-197b11eba828" providerId="ADAL" clId="{7A61A4EC-41DA-4FD2-8FC8-8FFF00C4F462}" dt="2023-03-26T23:45:58.538" v="861" actId="1037"/>
          <ac:picMkLst>
            <pc:docMk/>
            <pc:sldMk cId="1162022693" sldId="269"/>
            <ac:picMk id="4" creationId="{5722D5EC-4A14-DDFB-AB54-31B2F5C4C3E2}"/>
          </ac:picMkLst>
        </pc:picChg>
        <pc:cxnChg chg="add mod">
          <ac:chgData name="Ben Beccari (DEECA)" userId="aba2261a-bdd5-4445-8cc7-197b11eba828" providerId="ADAL" clId="{7A61A4EC-41DA-4FD2-8FC8-8FFF00C4F462}" dt="2023-03-26T23:48:22.927" v="1039" actId="14100"/>
          <ac:cxnSpMkLst>
            <pc:docMk/>
            <pc:sldMk cId="1162022693" sldId="269"/>
            <ac:cxnSpMk id="8" creationId="{2CDA8621-9A53-A543-923F-178F59A045F4}"/>
          </ac:cxnSpMkLst>
        </pc:cxnChg>
      </pc:sldChg>
      <pc:sldChg chg="addSp delSp modSp add mod">
        <pc:chgData name="Ben Beccari (DEECA)" userId="aba2261a-bdd5-4445-8cc7-197b11eba828" providerId="ADAL" clId="{7A61A4EC-41DA-4FD2-8FC8-8FFF00C4F462}" dt="2023-03-27T00:57:49.778" v="3488" actId="20577"/>
        <pc:sldMkLst>
          <pc:docMk/>
          <pc:sldMk cId="1056017142" sldId="270"/>
        </pc:sldMkLst>
        <pc:spChg chg="mod">
          <ac:chgData name="Ben Beccari (DEECA)" userId="aba2261a-bdd5-4445-8cc7-197b11eba828" providerId="ADAL" clId="{7A61A4EC-41DA-4FD2-8FC8-8FFF00C4F462}" dt="2023-03-27T00:14:26.841" v="2758" actId="20577"/>
          <ac:spMkLst>
            <pc:docMk/>
            <pc:sldMk cId="1056017142" sldId="270"/>
            <ac:spMk id="2" creationId="{6D95972C-36BC-DCC5-DE82-8D7A257B8583}"/>
          </ac:spMkLst>
        </pc:spChg>
        <pc:spChg chg="add mod">
          <ac:chgData name="Ben Beccari (DEECA)" userId="aba2261a-bdd5-4445-8cc7-197b11eba828" providerId="ADAL" clId="{7A61A4EC-41DA-4FD2-8FC8-8FFF00C4F462}" dt="2023-03-27T00:11:31.704" v="2505" actId="1076"/>
          <ac:spMkLst>
            <pc:docMk/>
            <pc:sldMk cId="1056017142" sldId="270"/>
            <ac:spMk id="3" creationId="{76F242EB-D4CA-5F7E-072E-46A70FA8FE4D}"/>
          </ac:spMkLst>
        </pc:spChg>
        <pc:spChg chg="add mod">
          <ac:chgData name="Ben Beccari (DEECA)" userId="aba2261a-bdd5-4445-8cc7-197b11eba828" providerId="ADAL" clId="{7A61A4EC-41DA-4FD2-8FC8-8FFF00C4F462}" dt="2023-03-27T00:13:00.961" v="2701" actId="14100"/>
          <ac:spMkLst>
            <pc:docMk/>
            <pc:sldMk cId="1056017142" sldId="270"/>
            <ac:spMk id="5" creationId="{EAD4F6A2-CDB3-E974-5584-358715489E88}"/>
          </ac:spMkLst>
        </pc:spChg>
        <pc:spChg chg="del">
          <ac:chgData name="Ben Beccari (DEECA)" userId="aba2261a-bdd5-4445-8cc7-197b11eba828" providerId="ADAL" clId="{7A61A4EC-41DA-4FD2-8FC8-8FFF00C4F462}" dt="2023-03-27T00:11:14.602" v="2500" actId="478"/>
          <ac:spMkLst>
            <pc:docMk/>
            <pc:sldMk cId="1056017142" sldId="270"/>
            <ac:spMk id="6" creationId="{9FD3B0A2-7042-B85B-172E-C6DC9738152D}"/>
          </ac:spMkLst>
        </pc:spChg>
        <pc:spChg chg="add mod">
          <ac:chgData name="Ben Beccari (DEECA)" userId="aba2261a-bdd5-4445-8cc7-197b11eba828" providerId="ADAL" clId="{7A61A4EC-41DA-4FD2-8FC8-8FFF00C4F462}" dt="2023-03-27T00:13:52.400" v="2737" actId="14100"/>
          <ac:spMkLst>
            <pc:docMk/>
            <pc:sldMk cId="1056017142" sldId="270"/>
            <ac:spMk id="7" creationId="{1C472C6C-CD88-1AEB-9D2E-773A07DAD020}"/>
          </ac:spMkLst>
        </pc:spChg>
        <pc:spChg chg="del">
          <ac:chgData name="Ben Beccari (DEECA)" userId="aba2261a-bdd5-4445-8cc7-197b11eba828" providerId="ADAL" clId="{7A61A4EC-41DA-4FD2-8FC8-8FFF00C4F462}" dt="2023-03-27T00:11:12.045" v="2498" actId="478"/>
          <ac:spMkLst>
            <pc:docMk/>
            <pc:sldMk cId="1056017142" sldId="270"/>
            <ac:spMk id="8" creationId="{DC568D50-C9C1-0944-0551-C3FB58426A3F}"/>
          </ac:spMkLst>
        </pc:spChg>
        <pc:spChg chg="add mod">
          <ac:chgData name="Ben Beccari (DEECA)" userId="aba2261a-bdd5-4445-8cc7-197b11eba828" providerId="ADAL" clId="{7A61A4EC-41DA-4FD2-8FC8-8FFF00C4F462}" dt="2023-03-27T00:18:17.036" v="2871" actId="14100"/>
          <ac:spMkLst>
            <pc:docMk/>
            <pc:sldMk cId="1056017142" sldId="270"/>
            <ac:spMk id="9" creationId="{E6C82DDD-96C8-781C-95A9-39FA75AC097E}"/>
          </ac:spMkLst>
        </pc:spChg>
        <pc:spChg chg="del">
          <ac:chgData name="Ben Beccari (DEECA)" userId="aba2261a-bdd5-4445-8cc7-197b11eba828" providerId="ADAL" clId="{7A61A4EC-41DA-4FD2-8FC8-8FFF00C4F462}" dt="2023-03-27T00:11:13.034" v="2499" actId="478"/>
          <ac:spMkLst>
            <pc:docMk/>
            <pc:sldMk cId="1056017142" sldId="270"/>
            <ac:spMk id="10" creationId="{54AB3289-7BAD-9ED9-81E3-582AAB0CF74F}"/>
          </ac:spMkLst>
        </pc:spChg>
        <pc:spChg chg="del">
          <ac:chgData name="Ben Beccari (DEECA)" userId="aba2261a-bdd5-4445-8cc7-197b11eba828" providerId="ADAL" clId="{7A61A4EC-41DA-4FD2-8FC8-8FFF00C4F462}" dt="2023-03-27T00:11:07.434" v="2497" actId="478"/>
          <ac:spMkLst>
            <pc:docMk/>
            <pc:sldMk cId="1056017142" sldId="270"/>
            <ac:spMk id="11" creationId="{B81E57BA-9AA2-AC3A-95A7-7BB31DE4ED1F}"/>
          </ac:spMkLst>
        </pc:spChg>
        <pc:spChg chg="del">
          <ac:chgData name="Ben Beccari (DEECA)" userId="aba2261a-bdd5-4445-8cc7-197b11eba828" providerId="ADAL" clId="{7A61A4EC-41DA-4FD2-8FC8-8FFF00C4F462}" dt="2023-03-27T00:10:59.078" v="2494" actId="478"/>
          <ac:spMkLst>
            <pc:docMk/>
            <pc:sldMk cId="1056017142" sldId="270"/>
            <ac:spMk id="12" creationId="{543E09DF-22FF-6C56-595B-D80D3F88A2E4}"/>
          </ac:spMkLst>
        </pc:spChg>
        <pc:spChg chg="mod">
          <ac:chgData name="Ben Beccari (DEECA)" userId="aba2261a-bdd5-4445-8cc7-197b11eba828" providerId="ADAL" clId="{7A61A4EC-41DA-4FD2-8FC8-8FFF00C4F462}" dt="2023-03-27T00:13:20.009" v="2707" actId="14100"/>
          <ac:spMkLst>
            <pc:docMk/>
            <pc:sldMk cId="1056017142" sldId="270"/>
            <ac:spMk id="13" creationId="{81D37433-B321-E2A6-5DAF-59674FB5B120}"/>
          </ac:spMkLst>
        </pc:spChg>
        <pc:spChg chg="add mod">
          <ac:chgData name="Ben Beccari (DEECA)" userId="aba2261a-bdd5-4445-8cc7-197b11eba828" providerId="ADAL" clId="{7A61A4EC-41DA-4FD2-8FC8-8FFF00C4F462}" dt="2023-03-27T00:16:16.601" v="2866" actId="14100"/>
          <ac:spMkLst>
            <pc:docMk/>
            <pc:sldMk cId="1056017142" sldId="270"/>
            <ac:spMk id="14" creationId="{50EB4CA0-3B79-A2F4-5B9B-8A7E58A719E6}"/>
          </ac:spMkLst>
        </pc:spChg>
        <pc:spChg chg="del">
          <ac:chgData name="Ben Beccari (DEECA)" userId="aba2261a-bdd5-4445-8cc7-197b11eba828" providerId="ADAL" clId="{7A61A4EC-41DA-4FD2-8FC8-8FFF00C4F462}" dt="2023-03-27T00:11:00.119" v="2495" actId="478"/>
          <ac:spMkLst>
            <pc:docMk/>
            <pc:sldMk cId="1056017142" sldId="270"/>
            <ac:spMk id="15" creationId="{46449FDF-D3CA-DC38-CE59-120668D66C0D}"/>
          </ac:spMkLst>
        </pc:spChg>
        <pc:spChg chg="add mod">
          <ac:chgData name="Ben Beccari (DEECA)" userId="aba2261a-bdd5-4445-8cc7-197b11eba828" providerId="ADAL" clId="{7A61A4EC-41DA-4FD2-8FC8-8FFF00C4F462}" dt="2023-03-27T00:18:11.579" v="2870" actId="14100"/>
          <ac:spMkLst>
            <pc:docMk/>
            <pc:sldMk cId="1056017142" sldId="270"/>
            <ac:spMk id="16" creationId="{84A78147-9785-62FB-2EDE-8F6D3E6F8D40}"/>
          </ac:spMkLst>
        </pc:spChg>
        <pc:spChg chg="add mod">
          <ac:chgData name="Ben Beccari (DEECA)" userId="aba2261a-bdd5-4445-8cc7-197b11eba828" providerId="ADAL" clId="{7A61A4EC-41DA-4FD2-8FC8-8FFF00C4F462}" dt="2023-03-27T00:50:37.122" v="3049" actId="14100"/>
          <ac:spMkLst>
            <pc:docMk/>
            <pc:sldMk cId="1056017142" sldId="270"/>
            <ac:spMk id="17" creationId="{45A071A3-8FE5-BE1D-5851-854D8C8F5BCB}"/>
          </ac:spMkLst>
        </pc:spChg>
        <pc:spChg chg="add mod">
          <ac:chgData name="Ben Beccari (DEECA)" userId="aba2261a-bdd5-4445-8cc7-197b11eba828" providerId="ADAL" clId="{7A61A4EC-41DA-4FD2-8FC8-8FFF00C4F462}" dt="2023-03-27T00:32:11.363" v="2960" actId="1076"/>
          <ac:spMkLst>
            <pc:docMk/>
            <pc:sldMk cId="1056017142" sldId="270"/>
            <ac:spMk id="18" creationId="{A0500275-9F5B-64D2-370F-35AA5A9B81FD}"/>
          </ac:spMkLst>
        </pc:spChg>
        <pc:spChg chg="add mod">
          <ac:chgData name="Ben Beccari (DEECA)" userId="aba2261a-bdd5-4445-8cc7-197b11eba828" providerId="ADAL" clId="{7A61A4EC-41DA-4FD2-8FC8-8FFF00C4F462}" dt="2023-03-27T00:56:33.372" v="3412" actId="207"/>
          <ac:spMkLst>
            <pc:docMk/>
            <pc:sldMk cId="1056017142" sldId="270"/>
            <ac:spMk id="19" creationId="{6BABE0DF-B07C-9C39-3076-74C3A18D3F5E}"/>
          </ac:spMkLst>
        </pc:spChg>
        <pc:spChg chg="add mod">
          <ac:chgData name="Ben Beccari (DEECA)" userId="aba2261a-bdd5-4445-8cc7-197b11eba828" providerId="ADAL" clId="{7A61A4EC-41DA-4FD2-8FC8-8FFF00C4F462}" dt="2023-03-27T00:50:28.488" v="3047" actId="14100"/>
          <ac:spMkLst>
            <pc:docMk/>
            <pc:sldMk cId="1056017142" sldId="270"/>
            <ac:spMk id="20" creationId="{36D567FE-360C-FCDF-B4E7-5CFDE420E0B0}"/>
          </ac:spMkLst>
        </pc:spChg>
        <pc:spChg chg="add mod">
          <ac:chgData name="Ben Beccari (DEECA)" userId="aba2261a-bdd5-4445-8cc7-197b11eba828" providerId="ADAL" clId="{7A61A4EC-41DA-4FD2-8FC8-8FFF00C4F462}" dt="2023-03-27T00:51:18.938" v="3152" actId="1076"/>
          <ac:spMkLst>
            <pc:docMk/>
            <pc:sldMk cId="1056017142" sldId="270"/>
            <ac:spMk id="21" creationId="{E11F2196-A965-1313-B24B-826AB602AC93}"/>
          </ac:spMkLst>
        </pc:spChg>
        <pc:spChg chg="add mod">
          <ac:chgData name="Ben Beccari (DEECA)" userId="aba2261a-bdd5-4445-8cc7-197b11eba828" providerId="ADAL" clId="{7A61A4EC-41DA-4FD2-8FC8-8FFF00C4F462}" dt="2023-03-27T00:51:34.163" v="3155" actId="14100"/>
          <ac:spMkLst>
            <pc:docMk/>
            <pc:sldMk cId="1056017142" sldId="270"/>
            <ac:spMk id="22" creationId="{8A3FA748-4AE8-2627-7C69-D92C3D18572C}"/>
          </ac:spMkLst>
        </pc:spChg>
        <pc:spChg chg="add mod">
          <ac:chgData name="Ben Beccari (DEECA)" userId="aba2261a-bdd5-4445-8cc7-197b11eba828" providerId="ADAL" clId="{7A61A4EC-41DA-4FD2-8FC8-8FFF00C4F462}" dt="2023-03-27T00:52:17.323" v="3267" actId="1076"/>
          <ac:spMkLst>
            <pc:docMk/>
            <pc:sldMk cId="1056017142" sldId="270"/>
            <ac:spMk id="23" creationId="{D97BA499-4E6A-1929-E345-4B48FCC4B1DA}"/>
          </ac:spMkLst>
        </pc:spChg>
        <pc:spChg chg="add mod">
          <ac:chgData name="Ben Beccari (DEECA)" userId="aba2261a-bdd5-4445-8cc7-197b11eba828" providerId="ADAL" clId="{7A61A4EC-41DA-4FD2-8FC8-8FFF00C4F462}" dt="2023-03-27T00:53:08.308" v="3270" actId="14100"/>
          <ac:spMkLst>
            <pc:docMk/>
            <pc:sldMk cId="1056017142" sldId="270"/>
            <ac:spMk id="24" creationId="{37F6A687-F798-7473-5BE0-176F20965583}"/>
          </ac:spMkLst>
        </pc:spChg>
        <pc:spChg chg="add mod">
          <ac:chgData name="Ben Beccari (DEECA)" userId="aba2261a-bdd5-4445-8cc7-197b11eba828" providerId="ADAL" clId="{7A61A4EC-41DA-4FD2-8FC8-8FFF00C4F462}" dt="2023-03-27T00:57:49.778" v="3488" actId="20577"/>
          <ac:spMkLst>
            <pc:docMk/>
            <pc:sldMk cId="1056017142" sldId="270"/>
            <ac:spMk id="25" creationId="{0AC084E4-1CA3-384B-66AF-578D752CFE62}"/>
          </ac:spMkLst>
        </pc:spChg>
      </pc:sldChg>
      <pc:sldChg chg="addSp modSp new mod modClrScheme chgLayout">
        <pc:chgData name="Ben Beccari (DEECA)" userId="aba2261a-bdd5-4445-8cc7-197b11eba828" providerId="ADAL" clId="{7A61A4EC-41DA-4FD2-8FC8-8FFF00C4F462}" dt="2023-03-27T01:14:26.980" v="3965" actId="20577"/>
        <pc:sldMkLst>
          <pc:docMk/>
          <pc:sldMk cId="3930000316" sldId="271"/>
        </pc:sldMkLst>
        <pc:spChg chg="add mod">
          <ac:chgData name="Ben Beccari (DEECA)" userId="aba2261a-bdd5-4445-8cc7-197b11eba828" providerId="ADAL" clId="{7A61A4EC-41DA-4FD2-8FC8-8FFF00C4F462}" dt="2023-03-27T01:04:08.534" v="3558" actId="20577"/>
          <ac:spMkLst>
            <pc:docMk/>
            <pc:sldMk cId="3930000316" sldId="271"/>
            <ac:spMk id="2" creationId="{94610745-E45C-6E77-A016-432318048642}"/>
          </ac:spMkLst>
        </pc:spChg>
        <pc:spChg chg="add mod">
          <ac:chgData name="Ben Beccari (DEECA)" userId="aba2261a-bdd5-4445-8cc7-197b11eba828" providerId="ADAL" clId="{7A61A4EC-41DA-4FD2-8FC8-8FFF00C4F462}" dt="2023-03-27T01:14:26.980" v="3965" actId="20577"/>
          <ac:spMkLst>
            <pc:docMk/>
            <pc:sldMk cId="3930000316" sldId="271"/>
            <ac:spMk id="3" creationId="{A6C9CD59-7DDB-D4AB-C90F-4CDEEEE4C245}"/>
          </ac:spMkLst>
        </pc:spChg>
      </pc:sldChg>
      <pc:sldChg chg="modSp new mod">
        <pc:chgData name="Ben Beccari (DEECA)" userId="aba2261a-bdd5-4445-8cc7-197b11eba828" providerId="ADAL" clId="{7A61A4EC-41DA-4FD2-8FC8-8FFF00C4F462}" dt="2023-03-27T01:21:06.164" v="4700" actId="20577"/>
        <pc:sldMkLst>
          <pc:docMk/>
          <pc:sldMk cId="2394100477" sldId="272"/>
        </pc:sldMkLst>
        <pc:spChg chg="mod">
          <ac:chgData name="Ben Beccari (DEECA)" userId="aba2261a-bdd5-4445-8cc7-197b11eba828" providerId="ADAL" clId="{7A61A4EC-41DA-4FD2-8FC8-8FFF00C4F462}" dt="2023-03-27T01:13:01.611" v="3949" actId="20577"/>
          <ac:spMkLst>
            <pc:docMk/>
            <pc:sldMk cId="2394100477" sldId="272"/>
            <ac:spMk id="2" creationId="{40323734-082D-D0FE-80B5-C32023B086EE}"/>
          </ac:spMkLst>
        </pc:spChg>
        <pc:spChg chg="mod">
          <ac:chgData name="Ben Beccari (DEECA)" userId="aba2261a-bdd5-4445-8cc7-197b11eba828" providerId="ADAL" clId="{7A61A4EC-41DA-4FD2-8FC8-8FFF00C4F462}" dt="2023-03-27T01:21:06.164" v="4700" actId="20577"/>
          <ac:spMkLst>
            <pc:docMk/>
            <pc:sldMk cId="2394100477" sldId="272"/>
            <ac:spMk id="3" creationId="{3FDE5192-DC79-0827-1123-C29A573CEB8F}"/>
          </ac:spMkLst>
        </pc:spChg>
      </pc:sldChg>
      <pc:sldChg chg="addSp delSp modSp new mod">
        <pc:chgData name="Ben Beccari (DEECA)" userId="aba2261a-bdd5-4445-8cc7-197b11eba828" providerId="ADAL" clId="{7A61A4EC-41DA-4FD2-8FC8-8FFF00C4F462}" dt="2023-03-27T01:41:54.553" v="4929" actId="20577"/>
        <pc:sldMkLst>
          <pc:docMk/>
          <pc:sldMk cId="3003081833" sldId="273"/>
        </pc:sldMkLst>
        <pc:spChg chg="mod">
          <ac:chgData name="Ben Beccari (DEECA)" userId="aba2261a-bdd5-4445-8cc7-197b11eba828" providerId="ADAL" clId="{7A61A4EC-41DA-4FD2-8FC8-8FFF00C4F462}" dt="2023-03-27T01:33:26.615" v="4753" actId="1076"/>
          <ac:spMkLst>
            <pc:docMk/>
            <pc:sldMk cId="3003081833" sldId="273"/>
            <ac:spMk id="2" creationId="{50FA2CAD-131D-C437-8070-F1834E28A3D1}"/>
          </ac:spMkLst>
        </pc:spChg>
        <pc:spChg chg="mod">
          <ac:chgData name="Ben Beccari (DEECA)" userId="aba2261a-bdd5-4445-8cc7-197b11eba828" providerId="ADAL" clId="{7A61A4EC-41DA-4FD2-8FC8-8FFF00C4F462}" dt="2023-03-27T01:41:54.553" v="4929" actId="20577"/>
          <ac:spMkLst>
            <pc:docMk/>
            <pc:sldMk cId="3003081833" sldId="273"/>
            <ac:spMk id="3" creationId="{C6FD4DEF-8B65-7520-9082-286A0E0FCCA5}"/>
          </ac:spMkLst>
        </pc:spChg>
        <pc:spChg chg="add mod">
          <ac:chgData name="Ben Beccari (DEECA)" userId="aba2261a-bdd5-4445-8cc7-197b11eba828" providerId="ADAL" clId="{7A61A4EC-41DA-4FD2-8FC8-8FFF00C4F462}" dt="2023-03-27T01:34:56.278" v="4831" actId="208"/>
          <ac:spMkLst>
            <pc:docMk/>
            <pc:sldMk cId="3003081833" sldId="273"/>
            <ac:spMk id="4" creationId="{D3AA01A7-A161-2EE2-E507-F7D106F17CF3}"/>
          </ac:spMkLst>
        </pc:spChg>
        <pc:spChg chg="add mod">
          <ac:chgData name="Ben Beccari (DEECA)" userId="aba2261a-bdd5-4445-8cc7-197b11eba828" providerId="ADAL" clId="{7A61A4EC-41DA-4FD2-8FC8-8FFF00C4F462}" dt="2023-03-27T01:38:28.203" v="4837" actId="1076"/>
          <ac:spMkLst>
            <pc:docMk/>
            <pc:sldMk cId="3003081833" sldId="273"/>
            <ac:spMk id="5" creationId="{A242D2F8-6D29-45D1-9592-C9A4A652B2F1}"/>
          </ac:spMkLst>
        </pc:spChg>
        <pc:spChg chg="add mod">
          <ac:chgData name="Ben Beccari (DEECA)" userId="aba2261a-bdd5-4445-8cc7-197b11eba828" providerId="ADAL" clId="{7A61A4EC-41DA-4FD2-8FC8-8FFF00C4F462}" dt="2023-03-27T01:41:38.863" v="4851" actId="14100"/>
          <ac:spMkLst>
            <pc:docMk/>
            <pc:sldMk cId="3003081833" sldId="273"/>
            <ac:spMk id="8" creationId="{B31D7952-8B4F-D03A-2BAE-5F2F2856DB91}"/>
          </ac:spMkLst>
        </pc:spChg>
        <pc:picChg chg="add mod modCrop">
          <ac:chgData name="Ben Beccari (DEECA)" userId="aba2261a-bdd5-4445-8cc7-197b11eba828" providerId="ADAL" clId="{7A61A4EC-41DA-4FD2-8FC8-8FFF00C4F462}" dt="2023-03-27T01:41:25.310" v="4847" actId="1076"/>
          <ac:picMkLst>
            <pc:docMk/>
            <pc:sldMk cId="3003081833" sldId="273"/>
            <ac:picMk id="7" creationId="{A6D6DB4D-7955-6EC1-65B5-AF3B6AB340CA}"/>
          </ac:picMkLst>
        </pc:picChg>
        <pc:picChg chg="add mod">
          <ac:chgData name="Ben Beccari (DEECA)" userId="aba2261a-bdd5-4445-8cc7-197b11eba828" providerId="ADAL" clId="{7A61A4EC-41DA-4FD2-8FC8-8FFF00C4F462}" dt="2023-03-27T01:33:38.730" v="4755" actId="1076"/>
          <ac:picMkLst>
            <pc:docMk/>
            <pc:sldMk cId="3003081833" sldId="273"/>
            <ac:picMk id="1026" creationId="{45F4ADBF-0731-5A59-9FFF-1E93B15BC2EB}"/>
          </ac:picMkLst>
        </pc:picChg>
        <pc:picChg chg="add del mod">
          <ac:chgData name="Ben Beccari (DEECA)" userId="aba2261a-bdd5-4445-8cc7-197b11eba828" providerId="ADAL" clId="{7A61A4EC-41DA-4FD2-8FC8-8FFF00C4F462}" dt="2023-03-27T01:39:35.117" v="4841" actId="21"/>
          <ac:picMkLst>
            <pc:docMk/>
            <pc:sldMk cId="3003081833" sldId="273"/>
            <ac:picMk id="1028" creationId="{FF0EF208-87FF-54C6-851F-C80AB9446299}"/>
          </ac:picMkLst>
        </pc:picChg>
      </pc:sldChg>
      <pc:sldChg chg="addSp modSp new mod">
        <pc:chgData name="Ben Beccari (DEECA)" userId="aba2261a-bdd5-4445-8cc7-197b11eba828" providerId="ADAL" clId="{7A61A4EC-41DA-4FD2-8FC8-8FFF00C4F462}" dt="2023-03-27T01:46:22.101" v="5050" actId="313"/>
        <pc:sldMkLst>
          <pc:docMk/>
          <pc:sldMk cId="866669935" sldId="274"/>
        </pc:sldMkLst>
        <pc:spChg chg="mod">
          <ac:chgData name="Ben Beccari (DEECA)" userId="aba2261a-bdd5-4445-8cc7-197b11eba828" providerId="ADAL" clId="{7A61A4EC-41DA-4FD2-8FC8-8FFF00C4F462}" dt="2023-03-27T01:44:10.049" v="4934" actId="1076"/>
          <ac:spMkLst>
            <pc:docMk/>
            <pc:sldMk cId="866669935" sldId="274"/>
            <ac:spMk id="2" creationId="{C097A83E-450E-ADE6-50DA-8850ACD0254F}"/>
          </ac:spMkLst>
        </pc:spChg>
        <pc:spChg chg="mod ord">
          <ac:chgData name="Ben Beccari (DEECA)" userId="aba2261a-bdd5-4445-8cc7-197b11eba828" providerId="ADAL" clId="{7A61A4EC-41DA-4FD2-8FC8-8FFF00C4F462}" dt="2023-03-27T01:46:22.101" v="5050" actId="313"/>
          <ac:spMkLst>
            <pc:docMk/>
            <pc:sldMk cId="866669935" sldId="274"/>
            <ac:spMk id="3" creationId="{238CF7CA-233B-4D16-AE32-F6A460D24A01}"/>
          </ac:spMkLst>
        </pc:spChg>
        <pc:spChg chg="add mod">
          <ac:chgData name="Ben Beccari (DEECA)" userId="aba2261a-bdd5-4445-8cc7-197b11eba828" providerId="ADAL" clId="{7A61A4EC-41DA-4FD2-8FC8-8FFF00C4F462}" dt="2023-03-27T01:45:32.553" v="5006" actId="1076"/>
          <ac:spMkLst>
            <pc:docMk/>
            <pc:sldMk cId="866669935" sldId="274"/>
            <ac:spMk id="4" creationId="{DA38BEDE-2F0D-0B5B-4D47-B85156DDF4E1}"/>
          </ac:spMkLst>
        </pc:spChg>
        <pc:spChg chg="add mod">
          <ac:chgData name="Ben Beccari (DEECA)" userId="aba2261a-bdd5-4445-8cc7-197b11eba828" providerId="ADAL" clId="{7A61A4EC-41DA-4FD2-8FC8-8FFF00C4F462}" dt="2023-03-27T01:46:04.857" v="5013" actId="14100"/>
          <ac:spMkLst>
            <pc:docMk/>
            <pc:sldMk cId="866669935" sldId="274"/>
            <ac:spMk id="5" creationId="{F0104B52-F7F9-B348-3496-71087574B00E}"/>
          </ac:spMkLst>
        </pc:spChg>
        <pc:spChg chg="add mod">
          <ac:chgData name="Ben Beccari (DEECA)" userId="aba2261a-bdd5-4445-8cc7-197b11eba828" providerId="ADAL" clId="{7A61A4EC-41DA-4FD2-8FC8-8FFF00C4F462}" dt="2023-03-27T01:46:14.809" v="5018" actId="14100"/>
          <ac:spMkLst>
            <pc:docMk/>
            <pc:sldMk cId="866669935" sldId="274"/>
            <ac:spMk id="6" creationId="{A71B8647-5E2A-44AF-8C37-4707FD53C27D}"/>
          </ac:spMkLst>
        </pc:spChg>
        <pc:picChg chg="add mod">
          <ac:chgData name="Ben Beccari (DEECA)" userId="aba2261a-bdd5-4445-8cc7-197b11eba828" providerId="ADAL" clId="{7A61A4EC-41DA-4FD2-8FC8-8FFF00C4F462}" dt="2023-03-27T01:46:08.040" v="5016" actId="1076"/>
          <ac:picMkLst>
            <pc:docMk/>
            <pc:sldMk cId="866669935" sldId="274"/>
            <ac:picMk id="2050" creationId="{5DB14979-A331-DCE5-F20F-EB9581E1A69B}"/>
          </ac:picMkLst>
        </pc:picChg>
      </pc:sldChg>
      <pc:sldChg chg="addSp modSp new mod">
        <pc:chgData name="Ben Beccari (DEECA)" userId="aba2261a-bdd5-4445-8cc7-197b11eba828" providerId="ADAL" clId="{7A61A4EC-41DA-4FD2-8FC8-8FFF00C4F462}" dt="2023-03-27T01:51:22.180" v="5230" actId="732"/>
        <pc:sldMkLst>
          <pc:docMk/>
          <pc:sldMk cId="3858366350" sldId="275"/>
        </pc:sldMkLst>
        <pc:spChg chg="mod">
          <ac:chgData name="Ben Beccari (DEECA)" userId="aba2261a-bdd5-4445-8cc7-197b11eba828" providerId="ADAL" clId="{7A61A4EC-41DA-4FD2-8FC8-8FFF00C4F462}" dt="2023-03-27T01:48:53.950" v="5053"/>
          <ac:spMkLst>
            <pc:docMk/>
            <pc:sldMk cId="3858366350" sldId="275"/>
            <ac:spMk id="2" creationId="{A6E658BE-8CE0-F21D-CAD7-29D126C8CD6D}"/>
          </ac:spMkLst>
        </pc:spChg>
        <pc:spChg chg="mod">
          <ac:chgData name="Ben Beccari (DEECA)" userId="aba2261a-bdd5-4445-8cc7-197b11eba828" providerId="ADAL" clId="{7A61A4EC-41DA-4FD2-8FC8-8FFF00C4F462}" dt="2023-03-27T01:51:12.500" v="5229" actId="20577"/>
          <ac:spMkLst>
            <pc:docMk/>
            <pc:sldMk cId="3858366350" sldId="275"/>
            <ac:spMk id="3" creationId="{DCF4EAE6-A5D9-BA94-5A88-DB05D514D7E9}"/>
          </ac:spMkLst>
        </pc:spChg>
        <pc:spChg chg="add mod">
          <ac:chgData name="Ben Beccari (DEECA)" userId="aba2261a-bdd5-4445-8cc7-197b11eba828" providerId="ADAL" clId="{7A61A4EC-41DA-4FD2-8FC8-8FFF00C4F462}" dt="2023-03-27T01:49:33.276" v="5101" actId="1076"/>
          <ac:spMkLst>
            <pc:docMk/>
            <pc:sldMk cId="3858366350" sldId="275"/>
            <ac:spMk id="6" creationId="{6002ADC4-6ADC-0ED1-044B-14146C97FE11}"/>
          </ac:spMkLst>
        </pc:spChg>
        <pc:spChg chg="add mod">
          <ac:chgData name="Ben Beccari (DEECA)" userId="aba2261a-bdd5-4445-8cc7-197b11eba828" providerId="ADAL" clId="{7A61A4EC-41DA-4FD2-8FC8-8FFF00C4F462}" dt="2023-03-27T01:49:36.100" v="5103" actId="1076"/>
          <ac:spMkLst>
            <pc:docMk/>
            <pc:sldMk cId="3858366350" sldId="275"/>
            <ac:spMk id="7" creationId="{1C79F6AE-0F09-A4FF-5DD9-D2EF6D70A970}"/>
          </ac:spMkLst>
        </pc:spChg>
        <pc:picChg chg="add mod modCrop">
          <ac:chgData name="Ben Beccari (DEECA)" userId="aba2261a-bdd5-4445-8cc7-197b11eba828" providerId="ADAL" clId="{7A61A4EC-41DA-4FD2-8FC8-8FFF00C4F462}" dt="2023-03-27T01:51:22.180" v="5230" actId="732"/>
          <ac:picMkLst>
            <pc:docMk/>
            <pc:sldMk cId="3858366350" sldId="275"/>
            <ac:picMk id="5" creationId="{C3A64AF4-2CFB-3637-9FC7-F8034861E768}"/>
          </ac:picMkLst>
        </pc:picChg>
      </pc:sldChg>
      <pc:sldChg chg="addSp delSp modSp new mod modClrScheme chgLayout">
        <pc:chgData name="Ben Beccari (DEECA)" userId="aba2261a-bdd5-4445-8cc7-197b11eba828" providerId="ADAL" clId="{7A61A4EC-41DA-4FD2-8FC8-8FFF00C4F462}" dt="2023-03-27T03:33:26.270" v="5857" actId="20577"/>
        <pc:sldMkLst>
          <pc:docMk/>
          <pc:sldMk cId="35485556" sldId="276"/>
        </pc:sldMkLst>
        <pc:spChg chg="mod ord">
          <ac:chgData name="Ben Beccari (DEECA)" userId="aba2261a-bdd5-4445-8cc7-197b11eba828" providerId="ADAL" clId="{7A61A4EC-41DA-4FD2-8FC8-8FFF00C4F462}" dt="2023-03-27T02:38:04.161" v="5286" actId="700"/>
          <ac:spMkLst>
            <pc:docMk/>
            <pc:sldMk cId="35485556" sldId="276"/>
            <ac:spMk id="2" creationId="{EFF7A423-2C2A-3AA9-5EA9-BBCD10E19101}"/>
          </ac:spMkLst>
        </pc:spChg>
        <pc:spChg chg="del mod ord">
          <ac:chgData name="Ben Beccari (DEECA)" userId="aba2261a-bdd5-4445-8cc7-197b11eba828" providerId="ADAL" clId="{7A61A4EC-41DA-4FD2-8FC8-8FFF00C4F462}" dt="2023-03-27T02:38:04.161" v="5286" actId="700"/>
          <ac:spMkLst>
            <pc:docMk/>
            <pc:sldMk cId="35485556" sldId="276"/>
            <ac:spMk id="3" creationId="{7163B347-233A-68B9-DBB1-6DBB2075F9FA}"/>
          </ac:spMkLst>
        </pc:spChg>
        <pc:spChg chg="add mod ord">
          <ac:chgData name="Ben Beccari (DEECA)" userId="aba2261a-bdd5-4445-8cc7-197b11eba828" providerId="ADAL" clId="{7A61A4EC-41DA-4FD2-8FC8-8FFF00C4F462}" dt="2023-03-27T02:38:12.754" v="5316" actId="20577"/>
          <ac:spMkLst>
            <pc:docMk/>
            <pc:sldMk cId="35485556" sldId="276"/>
            <ac:spMk id="4" creationId="{E3C90436-9066-BBF2-9E9B-ABEF21682E81}"/>
          </ac:spMkLst>
        </pc:spChg>
        <pc:spChg chg="add mod ord">
          <ac:chgData name="Ben Beccari (DEECA)" userId="aba2261a-bdd5-4445-8cc7-197b11eba828" providerId="ADAL" clId="{7A61A4EC-41DA-4FD2-8FC8-8FFF00C4F462}" dt="2023-03-27T03:28:10.794" v="5455" actId="20577"/>
          <ac:spMkLst>
            <pc:docMk/>
            <pc:sldMk cId="35485556" sldId="276"/>
            <ac:spMk id="5" creationId="{05A90404-FFE5-037B-9844-CE0228B7E5ED}"/>
          </ac:spMkLst>
        </pc:spChg>
        <pc:spChg chg="add mod ord">
          <ac:chgData name="Ben Beccari (DEECA)" userId="aba2261a-bdd5-4445-8cc7-197b11eba828" providerId="ADAL" clId="{7A61A4EC-41DA-4FD2-8FC8-8FFF00C4F462}" dt="2023-03-27T03:28:17.050" v="5478" actId="20577"/>
          <ac:spMkLst>
            <pc:docMk/>
            <pc:sldMk cId="35485556" sldId="276"/>
            <ac:spMk id="6" creationId="{11799F44-589D-907D-CD94-BCABBBACEFD3}"/>
          </ac:spMkLst>
        </pc:spChg>
        <pc:spChg chg="add mod ord">
          <ac:chgData name="Ben Beccari (DEECA)" userId="aba2261a-bdd5-4445-8cc7-197b11eba828" providerId="ADAL" clId="{7A61A4EC-41DA-4FD2-8FC8-8FFF00C4F462}" dt="2023-03-27T03:33:26.270" v="5857" actId="20577"/>
          <ac:spMkLst>
            <pc:docMk/>
            <pc:sldMk cId="35485556" sldId="276"/>
            <ac:spMk id="7" creationId="{BA1C5654-6D7A-9DDD-F9EB-1C1BDE147309}"/>
          </ac:spMkLst>
        </pc:spChg>
      </pc:sldChg>
    </pc:docChg>
  </pc:docChgLst>
  <pc:docChgLst>
    <pc:chgData name="Ben Beccari (DEECA)" userId="aba2261a-bdd5-4445-8cc7-197b11eba828" providerId="ADAL" clId="{624B567C-8831-4F51-B055-EE6B6F5148CA}"/>
    <pc:docChg chg="undo custSel addSld modSld">
      <pc:chgData name="Ben Beccari (DEECA)" userId="aba2261a-bdd5-4445-8cc7-197b11eba828" providerId="ADAL" clId="{624B567C-8831-4F51-B055-EE6B6F5148CA}" dt="2023-05-01T03:07:58.457" v="417" actId="14100"/>
      <pc:docMkLst>
        <pc:docMk/>
      </pc:docMkLst>
      <pc:sldChg chg="modSp mod">
        <pc:chgData name="Ben Beccari (DEECA)" userId="aba2261a-bdd5-4445-8cc7-197b11eba828" providerId="ADAL" clId="{624B567C-8831-4F51-B055-EE6B6F5148CA}" dt="2023-05-01T02:52:13.937" v="56" actId="14100"/>
        <pc:sldMkLst>
          <pc:docMk/>
          <pc:sldMk cId="381107359" sldId="277"/>
        </pc:sldMkLst>
        <pc:spChg chg="mod">
          <ac:chgData name="Ben Beccari (DEECA)" userId="aba2261a-bdd5-4445-8cc7-197b11eba828" providerId="ADAL" clId="{624B567C-8831-4F51-B055-EE6B6F5148CA}" dt="2023-05-01T02:52:13.937" v="56" actId="14100"/>
          <ac:spMkLst>
            <pc:docMk/>
            <pc:sldMk cId="381107359" sldId="277"/>
            <ac:spMk id="4" creationId="{32B0A704-79DC-58EF-5711-F389471122AA}"/>
          </ac:spMkLst>
        </pc:spChg>
      </pc:sldChg>
      <pc:sldChg chg="addSp delSp modSp new mod modClrScheme chgLayout">
        <pc:chgData name="Ben Beccari (DEECA)" userId="aba2261a-bdd5-4445-8cc7-197b11eba828" providerId="ADAL" clId="{624B567C-8831-4F51-B055-EE6B6F5148CA}" dt="2023-05-01T03:07:58.457" v="417" actId="14100"/>
        <pc:sldMkLst>
          <pc:docMk/>
          <pc:sldMk cId="1271878834" sldId="278"/>
        </pc:sldMkLst>
        <pc:spChg chg="mod ord">
          <ac:chgData name="Ben Beccari (DEECA)" userId="aba2261a-bdd5-4445-8cc7-197b11eba828" providerId="ADAL" clId="{624B567C-8831-4F51-B055-EE6B6F5148CA}" dt="2023-05-01T02:58:25.086" v="65" actId="700"/>
          <ac:spMkLst>
            <pc:docMk/>
            <pc:sldMk cId="1271878834" sldId="278"/>
            <ac:spMk id="2" creationId="{736CE4C4-FC69-A8C6-410C-D09A15721115}"/>
          </ac:spMkLst>
        </pc:spChg>
        <pc:spChg chg="add del mod ord">
          <ac:chgData name="Ben Beccari (DEECA)" userId="aba2261a-bdd5-4445-8cc7-197b11eba828" providerId="ADAL" clId="{624B567C-8831-4F51-B055-EE6B6F5148CA}" dt="2023-05-01T02:58:25.086" v="65" actId="700"/>
          <ac:spMkLst>
            <pc:docMk/>
            <pc:sldMk cId="1271878834" sldId="278"/>
            <ac:spMk id="3" creationId="{2BB6EA6B-7016-BC23-BF5F-35FF6B99E115}"/>
          </ac:spMkLst>
        </pc:spChg>
        <pc:spChg chg="add del mod ord">
          <ac:chgData name="Ben Beccari (DEECA)" userId="aba2261a-bdd5-4445-8cc7-197b11eba828" providerId="ADAL" clId="{624B567C-8831-4F51-B055-EE6B6F5148CA}" dt="2023-05-01T02:58:13.065" v="64" actId="700"/>
          <ac:spMkLst>
            <pc:docMk/>
            <pc:sldMk cId="1271878834" sldId="278"/>
            <ac:spMk id="6" creationId="{A784174D-A064-FB21-35AA-0657ABF1B0BF}"/>
          </ac:spMkLst>
        </pc:spChg>
        <pc:spChg chg="add del mod ord">
          <ac:chgData name="Ben Beccari (DEECA)" userId="aba2261a-bdd5-4445-8cc7-197b11eba828" providerId="ADAL" clId="{624B567C-8831-4F51-B055-EE6B6F5148CA}" dt="2023-05-01T02:58:13.065" v="64" actId="700"/>
          <ac:spMkLst>
            <pc:docMk/>
            <pc:sldMk cId="1271878834" sldId="278"/>
            <ac:spMk id="7" creationId="{687609C6-D60E-DF97-F500-1D7E04C6BC2A}"/>
          </ac:spMkLst>
        </pc:spChg>
        <pc:spChg chg="add del mod ord">
          <ac:chgData name="Ben Beccari (DEECA)" userId="aba2261a-bdd5-4445-8cc7-197b11eba828" providerId="ADAL" clId="{624B567C-8831-4F51-B055-EE6B6F5148CA}" dt="2023-05-01T02:58:28.920" v="66" actId="478"/>
          <ac:spMkLst>
            <pc:docMk/>
            <pc:sldMk cId="1271878834" sldId="278"/>
            <ac:spMk id="8" creationId="{2BEFEA54-142B-F92C-7593-CFF6AD86E4EE}"/>
          </ac:spMkLst>
        </pc:spChg>
        <pc:spChg chg="add mod ord">
          <ac:chgData name="Ben Beccari (DEECA)" userId="aba2261a-bdd5-4445-8cc7-197b11eba828" providerId="ADAL" clId="{624B567C-8831-4F51-B055-EE6B6F5148CA}" dt="2023-05-01T03:01:12.712" v="99" actId="20577"/>
          <ac:spMkLst>
            <pc:docMk/>
            <pc:sldMk cId="1271878834" sldId="278"/>
            <ac:spMk id="9" creationId="{BFEDE5EE-5FDB-3AFD-1142-0350820B857A}"/>
          </ac:spMkLst>
        </pc:spChg>
        <pc:spChg chg="add mod">
          <ac:chgData name="Ben Beccari (DEECA)" userId="aba2261a-bdd5-4445-8cc7-197b11eba828" providerId="ADAL" clId="{624B567C-8831-4F51-B055-EE6B6F5148CA}" dt="2023-05-01T03:01:53.956" v="138" actId="1076"/>
          <ac:spMkLst>
            <pc:docMk/>
            <pc:sldMk cId="1271878834" sldId="278"/>
            <ac:spMk id="10" creationId="{4CC510B2-252C-70E9-84B4-2FEC9A70808A}"/>
          </ac:spMkLst>
        </pc:spChg>
        <pc:spChg chg="add mod">
          <ac:chgData name="Ben Beccari (DEECA)" userId="aba2261a-bdd5-4445-8cc7-197b11eba828" providerId="ADAL" clId="{624B567C-8831-4F51-B055-EE6B6F5148CA}" dt="2023-05-01T03:04:14.617" v="146" actId="208"/>
          <ac:spMkLst>
            <pc:docMk/>
            <pc:sldMk cId="1271878834" sldId="278"/>
            <ac:spMk id="13" creationId="{D2AFEAA5-57F2-748A-68EE-A0A5FDD12CDE}"/>
          </ac:spMkLst>
        </pc:spChg>
        <pc:spChg chg="add mod">
          <ac:chgData name="Ben Beccari (DEECA)" userId="aba2261a-bdd5-4445-8cc7-197b11eba828" providerId="ADAL" clId="{624B567C-8831-4F51-B055-EE6B6F5148CA}" dt="2023-05-01T03:04:30.815" v="149" actId="14100"/>
          <ac:spMkLst>
            <pc:docMk/>
            <pc:sldMk cId="1271878834" sldId="278"/>
            <ac:spMk id="14" creationId="{4AD645FB-FB33-7D12-6044-6610D192D463}"/>
          </ac:spMkLst>
        </pc:spChg>
        <pc:spChg chg="add mod">
          <ac:chgData name="Ben Beccari (DEECA)" userId="aba2261a-bdd5-4445-8cc7-197b11eba828" providerId="ADAL" clId="{624B567C-8831-4F51-B055-EE6B6F5148CA}" dt="2023-05-01T03:04:40.261" v="153" actId="1037"/>
          <ac:spMkLst>
            <pc:docMk/>
            <pc:sldMk cId="1271878834" sldId="278"/>
            <ac:spMk id="15" creationId="{D3050C2D-57F9-14EA-3FF7-D6F4C2A49591}"/>
          </ac:spMkLst>
        </pc:spChg>
        <pc:spChg chg="add mod">
          <ac:chgData name="Ben Beccari (DEECA)" userId="aba2261a-bdd5-4445-8cc7-197b11eba828" providerId="ADAL" clId="{624B567C-8831-4F51-B055-EE6B6F5148CA}" dt="2023-05-01T03:07:18.614" v="331" actId="20577"/>
          <ac:spMkLst>
            <pc:docMk/>
            <pc:sldMk cId="1271878834" sldId="278"/>
            <ac:spMk id="16" creationId="{8A530C14-9F27-9288-5467-14BA8D61309E}"/>
          </ac:spMkLst>
        </pc:spChg>
        <pc:spChg chg="add mod">
          <ac:chgData name="Ben Beccari (DEECA)" userId="aba2261a-bdd5-4445-8cc7-197b11eba828" providerId="ADAL" clId="{624B567C-8831-4F51-B055-EE6B6F5148CA}" dt="2023-05-01T03:07:21.304" v="334" actId="20577"/>
          <ac:spMkLst>
            <pc:docMk/>
            <pc:sldMk cId="1271878834" sldId="278"/>
            <ac:spMk id="17" creationId="{072BAF7C-9DF0-BF74-D03D-1492921DC62F}"/>
          </ac:spMkLst>
        </pc:spChg>
        <pc:spChg chg="add mod">
          <ac:chgData name="Ben Beccari (DEECA)" userId="aba2261a-bdd5-4445-8cc7-197b11eba828" providerId="ADAL" clId="{624B567C-8831-4F51-B055-EE6B6F5148CA}" dt="2023-05-01T03:07:27.360" v="338" actId="14100"/>
          <ac:spMkLst>
            <pc:docMk/>
            <pc:sldMk cId="1271878834" sldId="278"/>
            <ac:spMk id="18" creationId="{F9743DD5-D614-BD82-9AE4-A2BAC721F53A}"/>
          </ac:spMkLst>
        </pc:spChg>
        <pc:spChg chg="add mod">
          <ac:chgData name="Ben Beccari (DEECA)" userId="aba2261a-bdd5-4445-8cc7-197b11eba828" providerId="ADAL" clId="{624B567C-8831-4F51-B055-EE6B6F5148CA}" dt="2023-05-01T03:07:58.457" v="417" actId="14100"/>
          <ac:spMkLst>
            <pc:docMk/>
            <pc:sldMk cId="1271878834" sldId="278"/>
            <ac:spMk id="19" creationId="{D560F869-E1AF-777D-8ADE-2B3F16EC1476}"/>
          </ac:spMkLst>
        </pc:spChg>
        <pc:picChg chg="add mod">
          <ac:chgData name="Ben Beccari (DEECA)" userId="aba2261a-bdd5-4445-8cc7-197b11eba828" providerId="ADAL" clId="{624B567C-8831-4F51-B055-EE6B6F5148CA}" dt="2023-05-01T02:58:32.331" v="67" actId="1076"/>
          <ac:picMkLst>
            <pc:docMk/>
            <pc:sldMk cId="1271878834" sldId="278"/>
            <ac:picMk id="5" creationId="{1999AD5F-24C1-F048-D817-94136F3EA071}"/>
          </ac:picMkLst>
        </pc:picChg>
        <pc:picChg chg="add mod">
          <ac:chgData name="Ben Beccari (DEECA)" userId="aba2261a-bdd5-4445-8cc7-197b11eba828" providerId="ADAL" clId="{624B567C-8831-4F51-B055-EE6B6F5148CA}" dt="2023-05-01T03:03:55.470" v="140" actId="1076"/>
          <ac:picMkLst>
            <pc:docMk/>
            <pc:sldMk cId="1271878834" sldId="278"/>
            <ac:picMk id="12" creationId="{CE6E9244-DF06-70EC-2F11-EA4E8A2CA1C6}"/>
          </ac:picMkLst>
        </pc:picChg>
      </pc:sldChg>
    </pc:docChg>
  </pc:docChgLst>
  <pc:docChgLst>
    <pc:chgData name="Ben Beccari (DEECA)" userId="S::ben.beccari@delwp.vic.gov.au::aba2261a-bdd5-4445-8cc7-197b11eba828" providerId="AD" clId="Web-{473EF427-6D18-9E3A-BBAD-31CB4C28676C}"/>
    <pc:docChg chg="modSld">
      <pc:chgData name="Ben Beccari (DEECA)" userId="S::ben.beccari@delwp.vic.gov.au::aba2261a-bdd5-4445-8cc7-197b11eba828" providerId="AD" clId="Web-{473EF427-6D18-9E3A-BBAD-31CB4C28676C}" dt="2023-03-30T05:34:45.411" v="9" actId="1076"/>
      <pc:docMkLst>
        <pc:docMk/>
      </pc:docMkLst>
      <pc:sldChg chg="modSp">
        <pc:chgData name="Ben Beccari (DEECA)" userId="S::ben.beccari@delwp.vic.gov.au::aba2261a-bdd5-4445-8cc7-197b11eba828" providerId="AD" clId="Web-{473EF427-6D18-9E3A-BBAD-31CB4C28676C}" dt="2023-03-30T05:34:45.411" v="9" actId="1076"/>
        <pc:sldMkLst>
          <pc:docMk/>
          <pc:sldMk cId="1056017142" sldId="270"/>
        </pc:sldMkLst>
        <pc:spChg chg="mod">
          <ac:chgData name="Ben Beccari (DEECA)" userId="S::ben.beccari@delwp.vic.gov.au::aba2261a-bdd5-4445-8cc7-197b11eba828" providerId="AD" clId="Web-{473EF427-6D18-9E3A-BBAD-31CB4C28676C}" dt="2023-03-30T05:34:45.411" v="9" actId="1076"/>
          <ac:spMkLst>
            <pc:docMk/>
            <pc:sldMk cId="1056017142" sldId="270"/>
            <ac:spMk id="5" creationId="{EAD4F6A2-CDB3-E974-5584-358715489E88}"/>
          </ac:spMkLst>
        </pc:spChg>
      </pc:sldChg>
      <pc:sldChg chg="modSp">
        <pc:chgData name="Ben Beccari (DEECA)" userId="S::ben.beccari@delwp.vic.gov.au::aba2261a-bdd5-4445-8cc7-197b11eba828" providerId="AD" clId="Web-{473EF427-6D18-9E3A-BBAD-31CB4C28676C}" dt="2023-03-30T05:33:54.879" v="3" actId="20577"/>
        <pc:sldMkLst>
          <pc:docMk/>
          <pc:sldMk cId="3930000316" sldId="271"/>
        </pc:sldMkLst>
        <pc:spChg chg="mod">
          <ac:chgData name="Ben Beccari (DEECA)" userId="S::ben.beccari@delwp.vic.gov.au::aba2261a-bdd5-4445-8cc7-197b11eba828" providerId="AD" clId="Web-{473EF427-6D18-9E3A-BBAD-31CB4C28676C}" dt="2023-03-30T05:33:54.879" v="3" actId="20577"/>
          <ac:spMkLst>
            <pc:docMk/>
            <pc:sldMk cId="3930000316" sldId="271"/>
            <ac:spMk id="3" creationId="{A6C9CD59-7DDB-D4AB-C90F-4CDEEEE4C245}"/>
          </ac:spMkLst>
        </pc:spChg>
      </pc:sldChg>
    </pc:docChg>
  </pc:docChgLst>
  <pc:docChgLst>
    <pc:chgData name="Ben Beccari (DEECA)" userId="S::ben.beccari@delwp.vic.gov.au::aba2261a-bdd5-4445-8cc7-197b11eba828" providerId="AD" clId="Web-{629DFF5D-32DE-2F58-071B-01D140A5ABCC}"/>
    <pc:docChg chg="addSld modSld">
      <pc:chgData name="Ben Beccari (DEECA)" userId="S::ben.beccari@delwp.vic.gov.au::aba2261a-bdd5-4445-8cc7-197b11eba828" providerId="AD" clId="Web-{629DFF5D-32DE-2F58-071B-01D140A5ABCC}" dt="2023-04-28T01:52:33.629" v="13" actId="20577"/>
      <pc:docMkLst>
        <pc:docMk/>
      </pc:docMkLst>
      <pc:sldChg chg="delSp modSp new mod modClrScheme chgLayout">
        <pc:chgData name="Ben Beccari (DEECA)" userId="S::ben.beccari@delwp.vic.gov.au::aba2261a-bdd5-4445-8cc7-197b11eba828" providerId="AD" clId="Web-{629DFF5D-32DE-2F58-071B-01D140A5ABCC}" dt="2023-04-28T01:52:33.629" v="13" actId="20577"/>
        <pc:sldMkLst>
          <pc:docMk/>
          <pc:sldMk cId="381107359" sldId="277"/>
        </pc:sldMkLst>
        <pc:spChg chg="mod ord">
          <ac:chgData name="Ben Beccari (DEECA)" userId="S::ben.beccari@delwp.vic.gov.au::aba2261a-bdd5-4445-8cc7-197b11eba828" providerId="AD" clId="Web-{629DFF5D-32DE-2F58-071B-01D140A5ABCC}" dt="2023-04-28T01:52:33.629" v="13" actId="20577"/>
          <ac:spMkLst>
            <pc:docMk/>
            <pc:sldMk cId="381107359" sldId="277"/>
            <ac:spMk id="2" creationId="{9B2C97E3-0ED6-F792-A481-62D3E758BE61}"/>
          </ac:spMkLst>
        </pc:spChg>
        <pc:spChg chg="del">
          <ac:chgData name="Ben Beccari (DEECA)" userId="S::ben.beccari@delwp.vic.gov.au::aba2261a-bdd5-4445-8cc7-197b11eba828" providerId="AD" clId="Web-{629DFF5D-32DE-2F58-071B-01D140A5ABCC}" dt="2023-04-28T01:52:20.613" v="1"/>
          <ac:spMkLst>
            <pc:docMk/>
            <pc:sldMk cId="381107359" sldId="277"/>
            <ac:spMk id="3" creationId="{DDA94895-EB52-1A07-AD3D-D8D9A971B610}"/>
          </ac:spMkLst>
        </pc:spChg>
        <pc:spChg chg="mod ord">
          <ac:chgData name="Ben Beccari (DEECA)" userId="S::ben.beccari@delwp.vic.gov.au::aba2261a-bdd5-4445-8cc7-197b11eba828" providerId="AD" clId="Web-{629DFF5D-32DE-2F58-071B-01D140A5ABCC}" dt="2023-04-28T01:52:20.613" v="1"/>
          <ac:spMkLst>
            <pc:docMk/>
            <pc:sldMk cId="381107359" sldId="277"/>
            <ac:spMk id="4" creationId="{32B0A704-79DC-58EF-5711-F389471122AA}"/>
          </ac:spMkLst>
        </pc:spChg>
        <pc:spChg chg="del">
          <ac:chgData name="Ben Beccari (DEECA)" userId="S::ben.beccari@delwp.vic.gov.au::aba2261a-bdd5-4445-8cc7-197b11eba828" providerId="AD" clId="Web-{629DFF5D-32DE-2F58-071B-01D140A5ABCC}" dt="2023-04-28T01:52:20.613" v="1"/>
          <ac:spMkLst>
            <pc:docMk/>
            <pc:sldMk cId="381107359" sldId="277"/>
            <ac:spMk id="5" creationId="{7EA77695-6DCD-C634-4C7E-7148CCD71556}"/>
          </ac:spMkLst>
        </pc:spChg>
        <pc:spChg chg="del">
          <ac:chgData name="Ben Beccari (DEECA)" userId="S::ben.beccari@delwp.vic.gov.au::aba2261a-bdd5-4445-8cc7-197b11eba828" providerId="AD" clId="Web-{629DFF5D-32DE-2F58-071B-01D140A5ABCC}" dt="2023-04-28T01:52:20.613" v="1"/>
          <ac:spMkLst>
            <pc:docMk/>
            <pc:sldMk cId="381107359" sldId="277"/>
            <ac:spMk id="6" creationId="{B41B885D-442D-0E79-D47F-9E3B0D8B0766}"/>
          </ac:spMkLst>
        </pc:spChg>
      </pc:sldChg>
    </pc:docChg>
  </pc:docChgLst>
  <pc:docChgLst>
    <pc:chgData name="Ben Beccari (DEECA)" userId="S::ben.beccari@delwp.vic.gov.au::aba2261a-bdd5-4445-8cc7-197b11eba828" providerId="AD" clId="Web-{6822EB10-00CD-6049-E41B-5BE9A357E474}"/>
    <pc:docChg chg="modSld">
      <pc:chgData name="Ben Beccari (DEECA)" userId="S::ben.beccari@delwp.vic.gov.au::aba2261a-bdd5-4445-8cc7-197b11eba828" providerId="AD" clId="Web-{6822EB10-00CD-6049-E41B-5BE9A357E474}" dt="2023-04-28T04:33:53.091" v="147" actId="1076"/>
      <pc:docMkLst>
        <pc:docMk/>
      </pc:docMkLst>
      <pc:sldChg chg="addSp delSp modSp">
        <pc:chgData name="Ben Beccari (DEECA)" userId="S::ben.beccari@delwp.vic.gov.au::aba2261a-bdd5-4445-8cc7-197b11eba828" providerId="AD" clId="Web-{6822EB10-00CD-6049-E41B-5BE9A357E474}" dt="2023-04-28T04:33:53.091" v="147" actId="1076"/>
        <pc:sldMkLst>
          <pc:docMk/>
          <pc:sldMk cId="381107359" sldId="277"/>
        </pc:sldMkLst>
        <pc:spChg chg="mod">
          <ac:chgData name="Ben Beccari (DEECA)" userId="S::ben.beccari@delwp.vic.gov.au::aba2261a-bdd5-4445-8cc7-197b11eba828" providerId="AD" clId="Web-{6822EB10-00CD-6049-E41B-5BE9A357E474}" dt="2023-04-28T04:33:12.166" v="133" actId="20577"/>
          <ac:spMkLst>
            <pc:docMk/>
            <pc:sldMk cId="381107359" sldId="277"/>
            <ac:spMk id="2" creationId="{9B2C97E3-0ED6-F792-A481-62D3E758BE61}"/>
          </ac:spMkLst>
        </pc:spChg>
        <pc:spChg chg="mod">
          <ac:chgData name="Ben Beccari (DEECA)" userId="S::ben.beccari@delwp.vic.gov.au::aba2261a-bdd5-4445-8cc7-197b11eba828" providerId="AD" clId="Web-{6822EB10-00CD-6049-E41B-5BE9A357E474}" dt="2023-04-28T04:33:46.715" v="145" actId="20577"/>
          <ac:spMkLst>
            <pc:docMk/>
            <pc:sldMk cId="381107359" sldId="277"/>
            <ac:spMk id="4" creationId="{32B0A704-79DC-58EF-5711-F389471122AA}"/>
          </ac:spMkLst>
        </pc:spChg>
        <pc:spChg chg="add mod">
          <ac:chgData name="Ben Beccari (DEECA)" userId="S::ben.beccari@delwp.vic.gov.au::aba2261a-bdd5-4445-8cc7-197b11eba828" providerId="AD" clId="Web-{6822EB10-00CD-6049-E41B-5BE9A357E474}" dt="2023-04-28T04:33:53.091" v="147" actId="1076"/>
          <ac:spMkLst>
            <pc:docMk/>
            <pc:sldMk cId="381107359" sldId="277"/>
            <ac:spMk id="5" creationId="{DB781526-9693-4F3D-0679-EF790136C349}"/>
          </ac:spMkLst>
        </pc:spChg>
        <pc:picChg chg="add del mod">
          <ac:chgData name="Ben Beccari (DEECA)" userId="S::ben.beccari@delwp.vic.gov.au::aba2261a-bdd5-4445-8cc7-197b11eba828" providerId="AD" clId="Web-{6822EB10-00CD-6049-E41B-5BE9A357E474}" dt="2023-04-28T04:33:50.137" v="146" actId="1076"/>
          <ac:picMkLst>
            <pc:docMk/>
            <pc:sldMk cId="381107359" sldId="277"/>
            <ac:picMk id="3" creationId="{02DB2936-3E64-BF4A-8873-7A96CACE68AD}"/>
          </ac:picMkLst>
        </pc:picChg>
      </pc:sldChg>
    </pc:docChg>
  </pc:docChgLst>
  <pc:docChgLst>
    <pc:chgData name="Ben Beccari (DEECA)" userId="S::ben.beccari@delwp.vic.gov.au::aba2261a-bdd5-4445-8cc7-197b11eba828" providerId="AD" clId="Web-{0075B511-7E32-61EE-9D6A-6435CAECADFD}"/>
    <pc:docChg chg="modSld">
      <pc:chgData name="Ben Beccari (DEECA)" userId="S::ben.beccari@delwp.vic.gov.au::aba2261a-bdd5-4445-8cc7-197b11eba828" providerId="AD" clId="Web-{0075B511-7E32-61EE-9D6A-6435CAECADFD}" dt="2023-03-29T23:49:24.009" v="2" actId="20577"/>
      <pc:docMkLst>
        <pc:docMk/>
      </pc:docMkLst>
      <pc:sldChg chg="modSp">
        <pc:chgData name="Ben Beccari (DEECA)" userId="S::ben.beccari@delwp.vic.gov.au::aba2261a-bdd5-4445-8cc7-197b11eba828" providerId="AD" clId="Web-{0075B511-7E32-61EE-9D6A-6435CAECADFD}" dt="2023-03-29T23:47:01.303" v="1" actId="20577"/>
        <pc:sldMkLst>
          <pc:docMk/>
          <pc:sldMk cId="2786037690" sldId="267"/>
        </pc:sldMkLst>
        <pc:spChg chg="mod">
          <ac:chgData name="Ben Beccari (DEECA)" userId="S::ben.beccari@delwp.vic.gov.au::aba2261a-bdd5-4445-8cc7-197b11eba828" providerId="AD" clId="Web-{0075B511-7E32-61EE-9D6A-6435CAECADFD}" dt="2023-03-29T23:47:01.303" v="1" actId="20577"/>
          <ac:spMkLst>
            <pc:docMk/>
            <pc:sldMk cId="2786037690" sldId="267"/>
            <ac:spMk id="7" creationId="{F57C2775-62B2-4944-8472-92CB6F32DF30}"/>
          </ac:spMkLst>
        </pc:spChg>
      </pc:sldChg>
      <pc:sldChg chg="modSp">
        <pc:chgData name="Ben Beccari (DEECA)" userId="S::ben.beccari@delwp.vic.gov.au::aba2261a-bdd5-4445-8cc7-197b11eba828" providerId="AD" clId="Web-{0075B511-7E32-61EE-9D6A-6435CAECADFD}" dt="2023-03-29T23:49:24.009" v="2" actId="20577"/>
        <pc:sldMkLst>
          <pc:docMk/>
          <pc:sldMk cId="2394100477" sldId="272"/>
        </pc:sldMkLst>
        <pc:spChg chg="mod">
          <ac:chgData name="Ben Beccari (DEECA)" userId="S::ben.beccari@delwp.vic.gov.au::aba2261a-bdd5-4445-8cc7-197b11eba828" providerId="AD" clId="Web-{0075B511-7E32-61EE-9D6A-6435CAECADFD}" dt="2023-03-29T23:49:24.009" v="2" actId="20577"/>
          <ac:spMkLst>
            <pc:docMk/>
            <pc:sldMk cId="2394100477" sldId="272"/>
            <ac:spMk id="3" creationId="{3FDE5192-DC79-0827-1123-C29A573CEB8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EEE9C9-DEEC-449F-A981-6489DB58CD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4" name="Footer Placeholder 3">
            <a:extLst>
              <a:ext uri="{FF2B5EF4-FFF2-40B4-BE49-F238E27FC236}">
                <a16:creationId xmlns:a16="http://schemas.microsoft.com/office/drawing/2014/main" id="{4160398B-4834-4448-A51A-FF0E93EA4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34DB55F-78CB-453B-8781-4DCC8F418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1C55B3-9972-445B-ABED-C4DCCA2CF92E}" type="slidenum">
              <a:rPr lang="en-AU" smtClean="0"/>
              <a:t>‹#›</a:t>
            </a:fld>
            <a:endParaRPr lang="en-AU"/>
          </a:p>
        </p:txBody>
      </p:sp>
    </p:spTree>
    <p:extLst>
      <p:ext uri="{BB962C8B-B14F-4D97-AF65-F5344CB8AC3E}">
        <p14:creationId xmlns:p14="http://schemas.microsoft.com/office/powerpoint/2010/main" val="1380443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488045-C1B3-4323-A702-3D0F396721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292"/>
          <a:stretch/>
        </p:blipFill>
        <p:spPr>
          <a:xfrm>
            <a:off x="0" y="1525037"/>
            <a:ext cx="12188825" cy="3837731"/>
          </a:xfrm>
          <a:prstGeom prst="rect">
            <a:avLst/>
          </a:prstGeom>
        </p:spPr>
      </p:pic>
      <p:sp>
        <p:nvSpPr>
          <p:cNvPr id="15" name="Rectangle 14">
            <a:extLst>
              <a:ext uri="{FF2B5EF4-FFF2-40B4-BE49-F238E27FC236}">
                <a16:creationId xmlns:a16="http://schemas.microsoft.com/office/drawing/2014/main" id="{FEE418D8-180E-483D-9FA5-11A0537FF6CE}"/>
              </a:ext>
            </a:extLst>
          </p:cNvPr>
          <p:cNvSpPr/>
          <p:nvPr userDrawn="1"/>
        </p:nvSpPr>
        <p:spPr>
          <a:xfrm>
            <a:off x="2965953" y="5360789"/>
            <a:ext cx="9222872"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pic>
        <p:nvPicPr>
          <p:cNvPr id="14" name="Picture 13" descr="Graphical user interface, text&#10;&#10;Description automatically generated with medium confidence">
            <a:extLst>
              <a:ext uri="{FF2B5EF4-FFF2-40B4-BE49-F238E27FC236}">
                <a16:creationId xmlns:a16="http://schemas.microsoft.com/office/drawing/2014/main" id="{640A6B4C-134F-4D73-8BC9-1D81E8FDB7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2000" y="5868000"/>
            <a:ext cx="2109220" cy="542545"/>
          </a:xfrm>
          <a:prstGeom prst="rect">
            <a:avLst/>
          </a:prstGeom>
        </p:spPr>
      </p:pic>
      <p:grpSp>
        <p:nvGrpSpPr>
          <p:cNvPr id="20" name="Group 19">
            <a:extLst>
              <a:ext uri="{FF2B5EF4-FFF2-40B4-BE49-F238E27FC236}">
                <a16:creationId xmlns:a16="http://schemas.microsoft.com/office/drawing/2014/main" id="{9D9E65DD-D987-41BA-BCF7-F6AB41480FCE}"/>
              </a:ext>
            </a:extLst>
          </p:cNvPr>
          <p:cNvGrpSpPr/>
          <p:nvPr userDrawn="1"/>
        </p:nvGrpSpPr>
        <p:grpSpPr>
          <a:xfrm>
            <a:off x="0" y="1525037"/>
            <a:ext cx="12188826" cy="3835751"/>
            <a:chOff x="0" y="1144077"/>
            <a:chExt cx="9144000" cy="2877563"/>
          </a:xfrm>
        </p:grpSpPr>
        <p:pic>
          <p:nvPicPr>
            <p:cNvPr id="21" name="Picture 20">
              <a:extLst>
                <a:ext uri="{FF2B5EF4-FFF2-40B4-BE49-F238E27FC236}">
                  <a16:creationId xmlns:a16="http://schemas.microsoft.com/office/drawing/2014/main" id="{8F5B5789-DF75-49C2-908C-9B07273680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144077"/>
              <a:ext cx="1896263" cy="2877561"/>
            </a:xfrm>
            <a:prstGeom prst="rect">
              <a:avLst/>
            </a:prstGeom>
          </p:spPr>
        </p:pic>
        <p:pic>
          <p:nvPicPr>
            <p:cNvPr id="22" name="Picture 21">
              <a:extLst>
                <a:ext uri="{FF2B5EF4-FFF2-40B4-BE49-F238E27FC236}">
                  <a16:creationId xmlns:a16="http://schemas.microsoft.com/office/drawing/2014/main" id="{7B908EB6-5D91-482B-A471-07534B4126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9131" y="1144079"/>
              <a:ext cx="7254869" cy="2877561"/>
            </a:xfrm>
            <a:prstGeom prst="rect">
              <a:avLst/>
            </a:prstGeom>
          </p:spPr>
        </p:pic>
      </p:grpSp>
      <p:sp>
        <p:nvSpPr>
          <p:cNvPr id="16" name="Rectangle 15">
            <a:extLst>
              <a:ext uri="{FF2B5EF4-FFF2-40B4-BE49-F238E27FC236}">
                <a16:creationId xmlns:a16="http://schemas.microsoft.com/office/drawing/2014/main" id="{A8BBBAB8-E8DD-4BD8-AFD3-FDD1D1BE6F4A}"/>
              </a:ext>
            </a:extLst>
          </p:cNvPr>
          <p:cNvSpPr/>
          <p:nvPr userDrawn="1"/>
        </p:nvSpPr>
        <p:spPr>
          <a:xfrm>
            <a:off x="0" y="5360789"/>
            <a:ext cx="3224952" cy="14954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7" name="Isosceles Triangle 16">
            <a:extLst>
              <a:ext uri="{FF2B5EF4-FFF2-40B4-BE49-F238E27FC236}">
                <a16:creationId xmlns:a16="http://schemas.microsoft.com/office/drawing/2014/main" id="{6E424CAA-D7F9-48AC-8247-6E04555FF527}"/>
              </a:ext>
            </a:extLst>
          </p:cNvPr>
          <p:cNvSpPr/>
          <p:nvPr userDrawn="1"/>
        </p:nvSpPr>
        <p:spPr>
          <a:xfrm flipV="1">
            <a:off x="2518186" y="5360789"/>
            <a:ext cx="1413533" cy="14954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B773553D-D470-4057-A1D9-158B41989B09}"/>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8186" y="5360789"/>
            <a:ext cx="1418728" cy="1497209"/>
          </a:xfrm>
          <a:prstGeom prst="rect">
            <a:avLst/>
          </a:prstGeom>
        </p:spPr>
      </p:pic>
      <p:sp>
        <p:nvSpPr>
          <p:cNvPr id="23" name="Rectangle 22">
            <a:extLst>
              <a:ext uri="{FF2B5EF4-FFF2-40B4-BE49-F238E27FC236}">
                <a16:creationId xmlns:a16="http://schemas.microsoft.com/office/drawing/2014/main" id="{F3D86E58-0283-45B4-9855-92FEDFB4DB1C}"/>
              </a:ext>
            </a:extLst>
          </p:cNvPr>
          <p:cNvSpPr/>
          <p:nvPr userDrawn="1"/>
        </p:nvSpPr>
        <p:spPr>
          <a:xfrm>
            <a:off x="0" y="-1"/>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sosceles Triangle 23">
            <a:extLst>
              <a:ext uri="{FF2B5EF4-FFF2-40B4-BE49-F238E27FC236}">
                <a16:creationId xmlns:a16="http://schemas.microsoft.com/office/drawing/2014/main" id="{EAF71FD8-65BB-4F26-92F1-642D7474414B}"/>
              </a:ext>
            </a:extLst>
          </p:cNvPr>
          <p:cNvSpPr/>
          <p:nvPr userDrawn="1"/>
        </p:nvSpPr>
        <p:spPr>
          <a:xfrm flipV="1">
            <a:off x="0" y="-2"/>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86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2FB8B7-4BD6-4187-A3B7-F50EF16F73E6}"/>
              </a:ext>
            </a:extLst>
          </p:cNvPr>
          <p:cNvGrpSpPr/>
          <p:nvPr userDrawn="1"/>
        </p:nvGrpSpPr>
        <p:grpSpPr>
          <a:xfrm>
            <a:off x="0" y="5360789"/>
            <a:ext cx="12188826" cy="1495425"/>
            <a:chOff x="0" y="5360789"/>
            <a:chExt cx="12188826" cy="1495425"/>
          </a:xfrm>
        </p:grpSpPr>
        <p:sp>
          <p:nvSpPr>
            <p:cNvPr id="8" name="Rectangle 7">
              <a:extLst>
                <a:ext uri="{FF2B5EF4-FFF2-40B4-BE49-F238E27FC236}">
                  <a16:creationId xmlns:a16="http://schemas.microsoft.com/office/drawing/2014/main" id="{60CE1E93-1514-4BDE-B626-50E8056C11CF}"/>
                </a:ext>
              </a:extLst>
            </p:cNvPr>
            <p:cNvSpPr/>
            <p:nvPr userDrawn="1"/>
          </p:nvSpPr>
          <p:spPr>
            <a:xfrm>
              <a:off x="2965953" y="5360789"/>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sp>
          <p:nvSpPr>
            <p:cNvPr id="9" name="Rectangle 8">
              <a:extLst>
                <a:ext uri="{FF2B5EF4-FFF2-40B4-BE49-F238E27FC236}">
                  <a16:creationId xmlns:a16="http://schemas.microsoft.com/office/drawing/2014/main" id="{E8197445-3794-494F-BFE4-2B54E6009391}"/>
                </a:ext>
              </a:extLst>
            </p:cNvPr>
            <p:cNvSpPr/>
            <p:nvPr userDrawn="1"/>
          </p:nvSpPr>
          <p:spPr>
            <a:xfrm>
              <a:off x="0" y="5360789"/>
              <a:ext cx="3224952" cy="149542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3" name="Isosceles Triangle 12">
              <a:extLst>
                <a:ext uri="{FF2B5EF4-FFF2-40B4-BE49-F238E27FC236}">
                  <a16:creationId xmlns:a16="http://schemas.microsoft.com/office/drawing/2014/main" id="{7A124DC0-F6FC-43FB-8E11-C5173F310C95}"/>
                </a:ext>
              </a:extLst>
            </p:cNvPr>
            <p:cNvSpPr/>
            <p:nvPr userDrawn="1"/>
          </p:nvSpPr>
          <p:spPr>
            <a:xfrm flipV="1">
              <a:off x="2518186" y="5360789"/>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6" name="Picture 15">
            <a:extLst>
              <a:ext uri="{FF2B5EF4-FFF2-40B4-BE49-F238E27FC236}">
                <a16:creationId xmlns:a16="http://schemas.microsoft.com/office/drawing/2014/main" id="{86972400-A63F-46D7-A722-7378161D397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186" y="5360789"/>
            <a:ext cx="1418728" cy="1497210"/>
          </a:xfrm>
          <a:prstGeom prst="rect">
            <a:avLst/>
          </a:prstGeom>
        </p:spPr>
      </p:pic>
      <p:sp>
        <p:nvSpPr>
          <p:cNvPr id="17" name="Rectangle 16">
            <a:extLst>
              <a:ext uri="{FF2B5EF4-FFF2-40B4-BE49-F238E27FC236}">
                <a16:creationId xmlns:a16="http://schemas.microsoft.com/office/drawing/2014/main" id="{36BCA9EE-E7AB-41B7-A57A-50C124A34612}"/>
              </a:ext>
            </a:extLst>
          </p:cNvPr>
          <p:cNvSpPr/>
          <p:nvPr userDrawn="1"/>
        </p:nvSpPr>
        <p:spPr>
          <a:xfrm>
            <a:off x="0" y="-1"/>
            <a:ext cx="12188826"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a:extLst>
              <a:ext uri="{FF2B5EF4-FFF2-40B4-BE49-F238E27FC236}">
                <a16:creationId xmlns:a16="http://schemas.microsoft.com/office/drawing/2014/main" id="{1A4EDC5C-3287-4745-BD37-AF02A29B9F0F}"/>
              </a:ext>
            </a:extLst>
          </p:cNvPr>
          <p:cNvSpPr/>
          <p:nvPr userDrawn="1"/>
        </p:nvSpPr>
        <p:spPr>
          <a:xfrm flipV="1">
            <a:off x="0" y="-2"/>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1717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D42801E-C6D8-437E-B827-30032F814E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292"/>
          <a:stretch/>
        </p:blipFill>
        <p:spPr>
          <a:xfrm>
            <a:off x="0" y="1525037"/>
            <a:ext cx="12188825" cy="3837731"/>
          </a:xfrm>
          <a:prstGeom prst="rect">
            <a:avLst/>
          </a:prstGeom>
        </p:spPr>
      </p:pic>
      <p:grpSp>
        <p:nvGrpSpPr>
          <p:cNvPr id="4" name="Group 3">
            <a:extLst>
              <a:ext uri="{FF2B5EF4-FFF2-40B4-BE49-F238E27FC236}">
                <a16:creationId xmlns:a16="http://schemas.microsoft.com/office/drawing/2014/main" id="{4FDD1171-5A02-435D-98B2-B2B0CE74900D}"/>
              </a:ext>
            </a:extLst>
          </p:cNvPr>
          <p:cNvGrpSpPr/>
          <p:nvPr userDrawn="1"/>
        </p:nvGrpSpPr>
        <p:grpSpPr>
          <a:xfrm>
            <a:off x="3435" y="1521071"/>
            <a:ext cx="12186047" cy="3835749"/>
            <a:chOff x="3435" y="1521071"/>
            <a:chExt cx="12186047" cy="3835749"/>
          </a:xfrm>
        </p:grpSpPr>
        <p:pic>
          <p:nvPicPr>
            <p:cNvPr id="29" name="Picture 28">
              <a:extLst>
                <a:ext uri="{FF2B5EF4-FFF2-40B4-BE49-F238E27FC236}">
                  <a16:creationId xmlns:a16="http://schemas.microsoft.com/office/drawing/2014/main" id="{4B4F74E5-F7B5-436E-B602-CBF349EB1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5" y="1522058"/>
              <a:ext cx="3802225" cy="3834762"/>
            </a:xfrm>
            <a:prstGeom prst="rect">
              <a:avLst/>
            </a:prstGeom>
          </p:spPr>
        </p:pic>
        <p:pic>
          <p:nvPicPr>
            <p:cNvPr id="30" name="Picture 29">
              <a:extLst>
                <a:ext uri="{FF2B5EF4-FFF2-40B4-BE49-F238E27FC236}">
                  <a16:creationId xmlns:a16="http://schemas.microsoft.com/office/drawing/2014/main" id="{9880B810-2410-4B92-B61B-F5EC6F74F3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8463" y="1521071"/>
              <a:ext cx="8411019" cy="3835749"/>
            </a:xfrm>
            <a:prstGeom prst="rect">
              <a:avLst/>
            </a:prstGeom>
          </p:spPr>
        </p:pic>
      </p:grpSp>
      <p:sp>
        <p:nvSpPr>
          <p:cNvPr id="19" name="Rectangle 18">
            <a:extLst>
              <a:ext uri="{FF2B5EF4-FFF2-40B4-BE49-F238E27FC236}">
                <a16:creationId xmlns:a16="http://schemas.microsoft.com/office/drawing/2014/main" id="{70839EA6-CEE3-4DCC-A4EC-3BC7677BDF48}"/>
              </a:ext>
            </a:extLst>
          </p:cNvPr>
          <p:cNvSpPr/>
          <p:nvPr userDrawn="1"/>
        </p:nvSpPr>
        <p:spPr>
          <a:xfrm>
            <a:off x="2968782" y="5360790"/>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pic>
        <p:nvPicPr>
          <p:cNvPr id="20" name="Picture 19" descr="Graphical user interface, text&#10;&#10;Description automatically generated with medium confidence">
            <a:extLst>
              <a:ext uri="{FF2B5EF4-FFF2-40B4-BE49-F238E27FC236}">
                <a16:creationId xmlns:a16="http://schemas.microsoft.com/office/drawing/2014/main" id="{6759EC9A-F163-4491-B8F6-B5CB643907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22000" y="5868000"/>
            <a:ext cx="2109220" cy="542545"/>
          </a:xfrm>
          <a:prstGeom prst="rect">
            <a:avLst/>
          </a:prstGeom>
        </p:spPr>
      </p:pic>
      <p:sp>
        <p:nvSpPr>
          <p:cNvPr id="31" name="Rectangle 30">
            <a:extLst>
              <a:ext uri="{FF2B5EF4-FFF2-40B4-BE49-F238E27FC236}">
                <a16:creationId xmlns:a16="http://schemas.microsoft.com/office/drawing/2014/main" id="{EE38B400-CF8A-439D-8118-B414E188468C}"/>
              </a:ext>
            </a:extLst>
          </p:cNvPr>
          <p:cNvSpPr/>
          <p:nvPr userDrawn="1"/>
        </p:nvSpPr>
        <p:spPr>
          <a:xfrm>
            <a:off x="2829" y="5360790"/>
            <a:ext cx="4508995"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32" name="Isosceles Triangle 31">
            <a:extLst>
              <a:ext uri="{FF2B5EF4-FFF2-40B4-BE49-F238E27FC236}">
                <a16:creationId xmlns:a16="http://schemas.microsoft.com/office/drawing/2014/main" id="{7F81585A-2973-49E1-A37D-ACDB8A425F07}"/>
              </a:ext>
            </a:extLst>
          </p:cNvPr>
          <p:cNvSpPr/>
          <p:nvPr userDrawn="1"/>
        </p:nvSpPr>
        <p:spPr>
          <a:xfrm flipV="1">
            <a:off x="3804133" y="5360298"/>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Picture 32">
            <a:extLst>
              <a:ext uri="{FF2B5EF4-FFF2-40B4-BE49-F238E27FC236}">
                <a16:creationId xmlns:a16="http://schemas.microsoft.com/office/drawing/2014/main" id="{E4B637BD-56DA-4DC3-8D4C-8235B582F83D}"/>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4133" y="5360298"/>
            <a:ext cx="1418728" cy="1497210"/>
          </a:xfrm>
          <a:prstGeom prst="rect">
            <a:avLst/>
          </a:prstGeom>
        </p:spPr>
      </p:pic>
      <p:sp>
        <p:nvSpPr>
          <p:cNvPr id="34" name="Rectangle 33">
            <a:extLst>
              <a:ext uri="{FF2B5EF4-FFF2-40B4-BE49-F238E27FC236}">
                <a16:creationId xmlns:a16="http://schemas.microsoft.com/office/drawing/2014/main" id="{9B857505-636E-40B2-B5CA-4FAF9804B88F}"/>
              </a:ext>
            </a:extLst>
          </p:cNvPr>
          <p:cNvSpPr/>
          <p:nvPr userDrawn="1"/>
        </p:nvSpPr>
        <p:spPr>
          <a:xfrm>
            <a:off x="2829" y="1"/>
            <a:ext cx="12188826"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Isosceles Triangle 34">
            <a:extLst>
              <a:ext uri="{FF2B5EF4-FFF2-40B4-BE49-F238E27FC236}">
                <a16:creationId xmlns:a16="http://schemas.microsoft.com/office/drawing/2014/main" id="{6C64C79C-00DE-4622-A1C2-A66F969BDE88}"/>
              </a:ext>
            </a:extLst>
          </p:cNvPr>
          <p:cNvSpPr/>
          <p:nvPr userDrawn="1"/>
        </p:nvSpPr>
        <p:spPr>
          <a:xfrm flipV="1">
            <a:off x="1271464"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1544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334DB9-DC14-4373-9912-72140ACDC030}"/>
              </a:ext>
            </a:extLst>
          </p:cNvPr>
          <p:cNvGrpSpPr/>
          <p:nvPr userDrawn="1"/>
        </p:nvGrpSpPr>
        <p:grpSpPr>
          <a:xfrm>
            <a:off x="-1" y="5360790"/>
            <a:ext cx="12188827" cy="1495425"/>
            <a:chOff x="-1" y="5360790"/>
            <a:chExt cx="12188827" cy="1495425"/>
          </a:xfrm>
        </p:grpSpPr>
        <p:sp>
          <p:nvSpPr>
            <p:cNvPr id="15" name="Rectangle 14">
              <a:extLst>
                <a:ext uri="{FF2B5EF4-FFF2-40B4-BE49-F238E27FC236}">
                  <a16:creationId xmlns:a16="http://schemas.microsoft.com/office/drawing/2014/main" id="{57D5935B-19BE-4BC0-B828-AE7051F0999E}"/>
                </a:ext>
              </a:extLst>
            </p:cNvPr>
            <p:cNvSpPr/>
            <p:nvPr userDrawn="1"/>
          </p:nvSpPr>
          <p:spPr>
            <a:xfrm>
              <a:off x="2965952" y="5360790"/>
              <a:ext cx="9222874"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sp>
          <p:nvSpPr>
            <p:cNvPr id="16" name="Rectangle 15">
              <a:extLst>
                <a:ext uri="{FF2B5EF4-FFF2-40B4-BE49-F238E27FC236}">
                  <a16:creationId xmlns:a16="http://schemas.microsoft.com/office/drawing/2014/main" id="{ECF4F28C-32B7-4827-8089-64AC72838082}"/>
                </a:ext>
              </a:extLst>
            </p:cNvPr>
            <p:cNvSpPr/>
            <p:nvPr userDrawn="1"/>
          </p:nvSpPr>
          <p:spPr>
            <a:xfrm>
              <a:off x="-1" y="5360790"/>
              <a:ext cx="5768702"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7" name="Isosceles Triangle 16">
              <a:extLst>
                <a:ext uri="{FF2B5EF4-FFF2-40B4-BE49-F238E27FC236}">
                  <a16:creationId xmlns:a16="http://schemas.microsoft.com/office/drawing/2014/main" id="{4FC0EB31-53DE-4F60-B508-3ACF2363F932}"/>
                </a:ext>
              </a:extLst>
            </p:cNvPr>
            <p:cNvSpPr/>
            <p:nvPr userDrawn="1"/>
          </p:nvSpPr>
          <p:spPr>
            <a:xfrm flipV="1">
              <a:off x="5061935" y="5360790"/>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9" name="Picture 18" descr="Graphical user interface, text&#10;&#10;Description automatically generated with medium confidence">
            <a:extLst>
              <a:ext uri="{FF2B5EF4-FFF2-40B4-BE49-F238E27FC236}">
                <a16:creationId xmlns:a16="http://schemas.microsoft.com/office/drawing/2014/main" id="{760676DD-129A-4F16-B649-2A848D164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2000" y="5868000"/>
            <a:ext cx="2109220" cy="542545"/>
          </a:xfrm>
          <a:prstGeom prst="rect">
            <a:avLst/>
          </a:prstGeom>
        </p:spPr>
      </p:pic>
      <p:pic>
        <p:nvPicPr>
          <p:cNvPr id="14" name="Picture 13">
            <a:extLst>
              <a:ext uri="{FF2B5EF4-FFF2-40B4-BE49-F238E27FC236}">
                <a16:creationId xmlns:a16="http://schemas.microsoft.com/office/drawing/2014/main" id="{E1206BB3-9665-457C-B1F0-6CE50A5430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92"/>
          <a:stretch/>
        </p:blipFill>
        <p:spPr>
          <a:xfrm>
            <a:off x="0" y="1525037"/>
            <a:ext cx="12188825" cy="3837731"/>
          </a:xfrm>
          <a:prstGeom prst="rect">
            <a:avLst/>
          </a:prstGeom>
        </p:spPr>
      </p:pic>
      <p:grpSp>
        <p:nvGrpSpPr>
          <p:cNvPr id="20" name="Group 19">
            <a:extLst>
              <a:ext uri="{FF2B5EF4-FFF2-40B4-BE49-F238E27FC236}">
                <a16:creationId xmlns:a16="http://schemas.microsoft.com/office/drawing/2014/main" id="{00E2AAEF-DBC1-4BB6-A2DB-F3B465EC0A05}"/>
              </a:ext>
            </a:extLst>
          </p:cNvPr>
          <p:cNvGrpSpPr/>
          <p:nvPr userDrawn="1"/>
        </p:nvGrpSpPr>
        <p:grpSpPr>
          <a:xfrm>
            <a:off x="-1" y="1525042"/>
            <a:ext cx="12187846" cy="3835749"/>
            <a:chOff x="0" y="1144079"/>
            <a:chExt cx="9143264" cy="2877561"/>
          </a:xfrm>
        </p:grpSpPr>
        <p:pic>
          <p:nvPicPr>
            <p:cNvPr id="21" name="Picture 20">
              <a:extLst>
                <a:ext uri="{FF2B5EF4-FFF2-40B4-BE49-F238E27FC236}">
                  <a16:creationId xmlns:a16="http://schemas.microsoft.com/office/drawing/2014/main" id="{34DB472C-DCAA-4483-9B96-FC3EAD49E7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144079"/>
              <a:ext cx="3787948" cy="2877560"/>
            </a:xfrm>
            <a:prstGeom prst="rect">
              <a:avLst/>
            </a:prstGeom>
          </p:spPr>
        </p:pic>
        <p:pic>
          <p:nvPicPr>
            <p:cNvPr id="22" name="Picture 21">
              <a:extLst>
                <a:ext uri="{FF2B5EF4-FFF2-40B4-BE49-F238E27FC236}">
                  <a16:creationId xmlns:a16="http://schemas.microsoft.com/office/drawing/2014/main" id="{A3A69941-5C58-4540-9EB1-A41A432385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78319" y="1144079"/>
              <a:ext cx="5364945" cy="2877561"/>
            </a:xfrm>
            <a:prstGeom prst="rect">
              <a:avLst/>
            </a:prstGeom>
          </p:spPr>
        </p:pic>
      </p:grpSp>
      <p:pic>
        <p:nvPicPr>
          <p:cNvPr id="18" name="Picture 17">
            <a:extLst>
              <a:ext uri="{FF2B5EF4-FFF2-40B4-BE49-F238E27FC236}">
                <a16:creationId xmlns:a16="http://schemas.microsoft.com/office/drawing/2014/main" id="{B89A2A5E-2C52-4557-BD30-30415185C078}"/>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6740" y="5360790"/>
            <a:ext cx="1418728" cy="1497210"/>
          </a:xfrm>
          <a:prstGeom prst="rect">
            <a:avLst/>
          </a:prstGeom>
        </p:spPr>
      </p:pic>
      <p:sp>
        <p:nvSpPr>
          <p:cNvPr id="23" name="Rectangle 22">
            <a:extLst>
              <a:ext uri="{FF2B5EF4-FFF2-40B4-BE49-F238E27FC236}">
                <a16:creationId xmlns:a16="http://schemas.microsoft.com/office/drawing/2014/main" id="{43CB6DF7-8CED-42DA-9C7C-BB2319D7A459}"/>
              </a:ext>
            </a:extLst>
          </p:cNvPr>
          <p:cNvSpPr/>
          <p:nvPr userDrawn="1"/>
        </p:nvSpPr>
        <p:spPr>
          <a:xfrm>
            <a:off x="-1" y="0"/>
            <a:ext cx="12188827"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sosceles Triangle 23">
            <a:extLst>
              <a:ext uri="{FF2B5EF4-FFF2-40B4-BE49-F238E27FC236}">
                <a16:creationId xmlns:a16="http://schemas.microsoft.com/office/drawing/2014/main" id="{94BFF76C-EF7D-49CB-B7D2-89723D32432D}"/>
              </a:ext>
            </a:extLst>
          </p:cNvPr>
          <p:cNvSpPr/>
          <p:nvPr userDrawn="1"/>
        </p:nvSpPr>
        <p:spPr>
          <a:xfrm flipV="1">
            <a:off x="2519343"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808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Multiple Images">
    <p:spTree>
      <p:nvGrpSpPr>
        <p:cNvPr id="1" name=""/>
        <p:cNvGrpSpPr/>
        <p:nvPr/>
      </p:nvGrpSpPr>
      <p:grpSpPr>
        <a:xfrm>
          <a:off x="0" y="0"/>
          <a:ext cx="0" cy="0"/>
          <a:chOff x="0" y="0"/>
          <a:chExt cx="0" cy="0"/>
        </a:xfrm>
      </p:grpSpPr>
      <p:pic>
        <p:nvPicPr>
          <p:cNvPr id="4" name="Picture 3" descr="A group of wind turbines on a hill&#10;&#10;Description automatically generated with low confidence">
            <a:extLst>
              <a:ext uri="{FF2B5EF4-FFF2-40B4-BE49-F238E27FC236}">
                <a16:creationId xmlns:a16="http://schemas.microsoft.com/office/drawing/2014/main" id="{2CDE2250-C66A-44D6-B54B-419E78C63A9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13987" y="1214871"/>
            <a:ext cx="4590893" cy="4385978"/>
          </a:xfrm>
          <a:prstGeom prst="rect">
            <a:avLst/>
          </a:prstGeom>
        </p:spPr>
      </p:pic>
      <p:sp>
        <p:nvSpPr>
          <p:cNvPr id="22" name="Rectangle 21">
            <a:extLst>
              <a:ext uri="{FF2B5EF4-FFF2-40B4-BE49-F238E27FC236}">
                <a16:creationId xmlns:a16="http://schemas.microsoft.com/office/drawing/2014/main" id="{9094D1AF-7B98-4BCD-90C6-A6819B9B3FE1}"/>
              </a:ext>
            </a:extLst>
          </p:cNvPr>
          <p:cNvSpPr/>
          <p:nvPr userDrawn="1"/>
        </p:nvSpPr>
        <p:spPr>
          <a:xfrm>
            <a:off x="2968782" y="5360790"/>
            <a:ext cx="9222873" cy="1494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pic>
        <p:nvPicPr>
          <p:cNvPr id="18" name="Picture 17" descr="Graphical user interface, text&#10;&#10;Description automatically generated with medium confidence">
            <a:extLst>
              <a:ext uri="{FF2B5EF4-FFF2-40B4-BE49-F238E27FC236}">
                <a16:creationId xmlns:a16="http://schemas.microsoft.com/office/drawing/2014/main" id="{7CA466E6-A9B4-4DDD-AC98-5A149E1E57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2000" y="5868000"/>
            <a:ext cx="2109220" cy="542545"/>
          </a:xfrm>
          <a:prstGeom prst="rect">
            <a:avLst/>
          </a:prstGeom>
        </p:spPr>
      </p:pic>
      <p:sp>
        <p:nvSpPr>
          <p:cNvPr id="26" name="Rectangle 10">
            <a:extLst>
              <a:ext uri="{FF2B5EF4-FFF2-40B4-BE49-F238E27FC236}">
                <a16:creationId xmlns:a16="http://schemas.microsoft.com/office/drawing/2014/main" id="{C1549B01-A32C-4600-BA77-BC8FE0FB4BFF}"/>
              </a:ext>
            </a:extLst>
          </p:cNvPr>
          <p:cNvSpPr/>
          <p:nvPr userDrawn="1"/>
        </p:nvSpPr>
        <p:spPr>
          <a:xfrm>
            <a:off x="3778463" y="1525042"/>
            <a:ext cx="8417875" cy="3838846"/>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 name="connsiteX0" fmla="*/ 1804988 w 8421385"/>
              <a:gd name="connsiteY0" fmla="*/ 0 h 3834001"/>
              <a:gd name="connsiteX1" fmla="*/ 8421385 w 8421385"/>
              <a:gd name="connsiteY1" fmla="*/ 3 h 3834001"/>
              <a:gd name="connsiteX2" fmla="*/ 5368857 w 8421385"/>
              <a:gd name="connsiteY2" fmla="*/ 3831620 h 3834001"/>
              <a:gd name="connsiteX3" fmla="*/ 0 w 8421385"/>
              <a:gd name="connsiteY3" fmla="*/ 3834001 h 3834001"/>
              <a:gd name="connsiteX4" fmla="*/ 1804988 w 8421385"/>
              <a:gd name="connsiteY4" fmla="*/ 0 h 3834001"/>
              <a:gd name="connsiteX0" fmla="*/ 1804988 w 8421385"/>
              <a:gd name="connsiteY0" fmla="*/ 0 h 3837682"/>
              <a:gd name="connsiteX1" fmla="*/ 8421385 w 8421385"/>
              <a:gd name="connsiteY1" fmla="*/ 3 h 3837682"/>
              <a:gd name="connsiteX2" fmla="*/ 8399522 w 8421385"/>
              <a:gd name="connsiteY2" fmla="*/ 3837682 h 3837682"/>
              <a:gd name="connsiteX3" fmla="*/ 0 w 8421385"/>
              <a:gd name="connsiteY3" fmla="*/ 3834001 h 3837682"/>
              <a:gd name="connsiteX4" fmla="*/ 1804988 w 8421385"/>
              <a:gd name="connsiteY4" fmla="*/ 0 h 3837682"/>
              <a:gd name="connsiteX0" fmla="*/ 1804988 w 8399522"/>
              <a:gd name="connsiteY0" fmla="*/ 0 h 3837682"/>
              <a:gd name="connsiteX1" fmla="*/ 8330465 w 8399522"/>
              <a:gd name="connsiteY1" fmla="*/ 3 h 3837682"/>
              <a:gd name="connsiteX2" fmla="*/ 8399522 w 8399522"/>
              <a:gd name="connsiteY2" fmla="*/ 3837682 h 3837682"/>
              <a:gd name="connsiteX3" fmla="*/ 0 w 8399522"/>
              <a:gd name="connsiteY3" fmla="*/ 3834001 h 3837682"/>
              <a:gd name="connsiteX4" fmla="*/ 1804988 w 8399522"/>
              <a:gd name="connsiteY4" fmla="*/ 0 h 3837682"/>
              <a:gd name="connsiteX0" fmla="*/ 1804988 w 8415324"/>
              <a:gd name="connsiteY0" fmla="*/ 0 h 3837682"/>
              <a:gd name="connsiteX1" fmla="*/ 8415324 w 8415324"/>
              <a:gd name="connsiteY1" fmla="*/ 3 h 3837682"/>
              <a:gd name="connsiteX2" fmla="*/ 8399522 w 8415324"/>
              <a:gd name="connsiteY2" fmla="*/ 3837682 h 3837682"/>
              <a:gd name="connsiteX3" fmla="*/ 0 w 8415324"/>
              <a:gd name="connsiteY3" fmla="*/ 3834001 h 3837682"/>
              <a:gd name="connsiteX4" fmla="*/ 1804988 w 8415324"/>
              <a:gd name="connsiteY4" fmla="*/ 0 h 3837682"/>
              <a:gd name="connsiteX0" fmla="*/ 1804988 w 8415324"/>
              <a:gd name="connsiteY0" fmla="*/ 0 h 3837682"/>
              <a:gd name="connsiteX1" fmla="*/ 8415324 w 8415324"/>
              <a:gd name="connsiteY1" fmla="*/ 3 h 3837682"/>
              <a:gd name="connsiteX2" fmla="*/ 8411647 w 8415324"/>
              <a:gd name="connsiteY2" fmla="*/ 3837682 h 3837682"/>
              <a:gd name="connsiteX3" fmla="*/ 0 w 8415324"/>
              <a:gd name="connsiteY3" fmla="*/ 3834001 h 3837682"/>
              <a:gd name="connsiteX4" fmla="*/ 1804988 w 8415324"/>
              <a:gd name="connsiteY4" fmla="*/ 0 h 3837682"/>
              <a:gd name="connsiteX0" fmla="*/ 1520062 w 8130398"/>
              <a:gd name="connsiteY0" fmla="*/ 0 h 3837682"/>
              <a:gd name="connsiteX1" fmla="*/ 8130398 w 8130398"/>
              <a:gd name="connsiteY1" fmla="*/ 3 h 3837682"/>
              <a:gd name="connsiteX2" fmla="*/ 8126721 w 8130398"/>
              <a:gd name="connsiteY2" fmla="*/ 3837682 h 3837682"/>
              <a:gd name="connsiteX3" fmla="*/ 0 w 8130398"/>
              <a:gd name="connsiteY3" fmla="*/ 2942850 h 3837682"/>
              <a:gd name="connsiteX4" fmla="*/ 1520062 w 8130398"/>
              <a:gd name="connsiteY4" fmla="*/ 0 h 3837682"/>
              <a:gd name="connsiteX0" fmla="*/ 1804988 w 8415324"/>
              <a:gd name="connsiteY0" fmla="*/ 0 h 3837682"/>
              <a:gd name="connsiteX1" fmla="*/ 8415324 w 8415324"/>
              <a:gd name="connsiteY1" fmla="*/ 3 h 3837682"/>
              <a:gd name="connsiteX2" fmla="*/ 8411647 w 8415324"/>
              <a:gd name="connsiteY2" fmla="*/ 3837682 h 3837682"/>
              <a:gd name="connsiteX3" fmla="*/ 0 w 8415324"/>
              <a:gd name="connsiteY3" fmla="*/ 3834001 h 3837682"/>
              <a:gd name="connsiteX4" fmla="*/ 1804988 w 8415324"/>
              <a:gd name="connsiteY4" fmla="*/ 0 h 3837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324" h="3837682">
                <a:moveTo>
                  <a:pt x="1804988" y="0"/>
                </a:moveTo>
                <a:lnTo>
                  <a:pt x="8415324" y="3"/>
                </a:lnTo>
                <a:cubicBezTo>
                  <a:pt x="8410057" y="1279229"/>
                  <a:pt x="8416914" y="2558456"/>
                  <a:pt x="8411647" y="3837682"/>
                </a:cubicBezTo>
                <a:lnTo>
                  <a:pt x="0" y="3834001"/>
                </a:lnTo>
                <a:lnTo>
                  <a:pt x="1804988" y="0"/>
                </a:lnTo>
                <a:close/>
              </a:path>
            </a:pathLst>
          </a:custGeom>
          <a:blipFill dpi="0" rotWithShape="1">
            <a:blip r:embed="rId4" cstate="print">
              <a:extLst>
                <a:ext uri="{28A0092B-C50C-407E-A947-70E740481C1C}">
                  <a14:useLocalDpi xmlns:a14="http://schemas.microsoft.com/office/drawing/2010/main" val="0"/>
                </a:ext>
              </a:extLst>
            </a:blip>
            <a:srcRect/>
            <a:stretch>
              <a:fillRect l="89" t="-38738" r="-89" b="-175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8">
            <a:extLst>
              <a:ext uri="{FF2B5EF4-FFF2-40B4-BE49-F238E27FC236}">
                <a16:creationId xmlns:a16="http://schemas.microsoft.com/office/drawing/2014/main" id="{85FF7CAD-A9E5-4F69-B2F3-9EB99D1FEAE4}"/>
              </a:ext>
            </a:extLst>
          </p:cNvPr>
          <p:cNvSpPr/>
          <p:nvPr userDrawn="1"/>
        </p:nvSpPr>
        <p:spPr>
          <a:xfrm>
            <a:off x="3436" y="1523604"/>
            <a:ext cx="3802225" cy="3842707"/>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5">
              <a:extLst>
                <a:ext uri="{28A0092B-C50C-407E-A947-70E740481C1C}">
                  <a14:useLocalDpi xmlns:a14="http://schemas.microsoft.com/office/drawing/2010/main" val="0"/>
                </a:ext>
              </a:extLst>
            </a:blip>
            <a:srcRect/>
            <a:stretch>
              <a:fillRect l="-16571" t="81" r="-35653" b="-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BFFE6F67-8EE3-4328-B377-03EE2B8613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5" y="1522058"/>
            <a:ext cx="3802225" cy="3834762"/>
          </a:xfrm>
          <a:prstGeom prst="rect">
            <a:avLst/>
          </a:prstGeom>
        </p:spPr>
      </p:pic>
      <p:pic>
        <p:nvPicPr>
          <p:cNvPr id="30" name="Picture 29">
            <a:extLst>
              <a:ext uri="{FF2B5EF4-FFF2-40B4-BE49-F238E27FC236}">
                <a16:creationId xmlns:a16="http://schemas.microsoft.com/office/drawing/2014/main" id="{C30B520A-21A3-4807-A50D-FEF5AED01A9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78463" y="1521071"/>
            <a:ext cx="8411019" cy="3835749"/>
          </a:xfrm>
          <a:prstGeom prst="rect">
            <a:avLst/>
          </a:prstGeom>
        </p:spPr>
      </p:pic>
      <p:sp>
        <p:nvSpPr>
          <p:cNvPr id="23" name="Rectangle 22">
            <a:extLst>
              <a:ext uri="{FF2B5EF4-FFF2-40B4-BE49-F238E27FC236}">
                <a16:creationId xmlns:a16="http://schemas.microsoft.com/office/drawing/2014/main" id="{CAF71105-BED2-4FF1-9327-7B488663E119}"/>
              </a:ext>
            </a:extLst>
          </p:cNvPr>
          <p:cNvSpPr/>
          <p:nvPr userDrawn="1"/>
        </p:nvSpPr>
        <p:spPr>
          <a:xfrm>
            <a:off x="2829" y="5360790"/>
            <a:ext cx="4508995" cy="1495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24" name="Isosceles Triangle 23">
            <a:extLst>
              <a:ext uri="{FF2B5EF4-FFF2-40B4-BE49-F238E27FC236}">
                <a16:creationId xmlns:a16="http://schemas.microsoft.com/office/drawing/2014/main" id="{D4E26407-7380-4BBD-9B51-E60F6526041B}"/>
              </a:ext>
            </a:extLst>
          </p:cNvPr>
          <p:cNvSpPr/>
          <p:nvPr userDrawn="1"/>
        </p:nvSpPr>
        <p:spPr>
          <a:xfrm flipV="1">
            <a:off x="3804133" y="5360298"/>
            <a:ext cx="1413533" cy="149542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5" name="Picture 24">
            <a:extLst>
              <a:ext uri="{FF2B5EF4-FFF2-40B4-BE49-F238E27FC236}">
                <a16:creationId xmlns:a16="http://schemas.microsoft.com/office/drawing/2014/main" id="{0AEC61F5-12E7-46C1-84AF-AA1849C4D087}"/>
              </a:ext>
              <a:ext uri="{C183D7F6-B498-43B3-948B-1728B52AA6E4}">
                <adec:decorative xmlns:adec="http://schemas.microsoft.com/office/drawing/2017/decorative" val="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04133" y="5360298"/>
            <a:ext cx="1418728" cy="1497210"/>
          </a:xfrm>
          <a:prstGeom prst="rect">
            <a:avLst/>
          </a:prstGeom>
        </p:spPr>
      </p:pic>
      <p:sp>
        <p:nvSpPr>
          <p:cNvPr id="32" name="Rectangle 31">
            <a:extLst>
              <a:ext uri="{FF2B5EF4-FFF2-40B4-BE49-F238E27FC236}">
                <a16:creationId xmlns:a16="http://schemas.microsoft.com/office/drawing/2014/main" id="{D8E99287-2A79-4B11-B5F0-BDF2200CDE1B}"/>
              </a:ext>
            </a:extLst>
          </p:cNvPr>
          <p:cNvSpPr/>
          <p:nvPr userDrawn="1"/>
        </p:nvSpPr>
        <p:spPr>
          <a:xfrm>
            <a:off x="2829" y="1"/>
            <a:ext cx="12188826" cy="1525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Isosceles Triangle 32">
            <a:extLst>
              <a:ext uri="{FF2B5EF4-FFF2-40B4-BE49-F238E27FC236}">
                <a16:creationId xmlns:a16="http://schemas.microsoft.com/office/drawing/2014/main" id="{51B5176B-31AD-4C8E-BC3C-A310FFC2EB3D}"/>
              </a:ext>
            </a:extLst>
          </p:cNvPr>
          <p:cNvSpPr/>
          <p:nvPr userDrawn="1"/>
        </p:nvSpPr>
        <p:spPr>
          <a:xfrm flipV="1">
            <a:off x="1271464" y="0"/>
            <a:ext cx="1441527" cy="15250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000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0" name="Slide Number Placeholder 5"/>
          <p:cNvSpPr txBox="1">
            <a:spLocks/>
          </p:cNvSpPr>
          <p:nvPr userDrawn="1"/>
        </p:nvSpPr>
        <p:spPr>
          <a:xfrm>
            <a:off x="8784299" y="632618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2" name="Content Placeholder 11"/>
          <p:cNvSpPr>
            <a:spLocks noGrp="1"/>
          </p:cNvSpPr>
          <p:nvPr>
            <p:ph sz="quarter" idx="13"/>
          </p:nvPr>
        </p:nvSpPr>
        <p:spPr>
          <a:xfrm>
            <a:off x="1583267" y="1339628"/>
            <a:ext cx="10045700" cy="4897685"/>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3" name="Group 2">
            <a:extLst>
              <a:ext uri="{FF2B5EF4-FFF2-40B4-BE49-F238E27FC236}">
                <a16:creationId xmlns:a16="http://schemas.microsoft.com/office/drawing/2014/main" id="{511A1B77-0C77-4F1D-ADA4-B59A48B442D8}"/>
              </a:ext>
            </a:extLst>
          </p:cNvPr>
          <p:cNvGrpSpPr/>
          <p:nvPr userDrawn="1"/>
        </p:nvGrpSpPr>
        <p:grpSpPr>
          <a:xfrm>
            <a:off x="755" y="-3"/>
            <a:ext cx="1006855" cy="1420251"/>
            <a:chOff x="755" y="-3"/>
            <a:chExt cx="1006855" cy="1420251"/>
          </a:xfrm>
        </p:grpSpPr>
        <p:sp>
          <p:nvSpPr>
            <p:cNvPr id="22" name="Isosceles Triangle 21">
              <a:extLst>
                <a:ext uri="{FF2B5EF4-FFF2-40B4-BE49-F238E27FC236}">
                  <a16:creationId xmlns:a16="http://schemas.microsoft.com/office/drawing/2014/main" id="{C0D57E55-3445-484E-9439-A3A1CB1F3DFE}"/>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Isosceles Triangle 22">
              <a:extLst>
                <a:ext uri="{FF2B5EF4-FFF2-40B4-BE49-F238E27FC236}">
                  <a16:creationId xmlns:a16="http://schemas.microsoft.com/office/drawing/2014/main" id="{7502DC13-B77F-47B3-B23D-FF5CBB4543D0}"/>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4" name="Isosceles Triangle 23">
              <a:extLst>
                <a:ext uri="{FF2B5EF4-FFF2-40B4-BE49-F238E27FC236}">
                  <a16:creationId xmlns:a16="http://schemas.microsoft.com/office/drawing/2014/main" id="{1289796D-440A-494A-948D-80AD8A665981}"/>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3795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Slide Number Placeholder 5"/>
          <p:cNvSpPr txBox="1">
            <a:spLocks/>
          </p:cNvSpPr>
          <p:nvPr userDrawn="1"/>
        </p:nvSpPr>
        <p:spPr>
          <a:xfrm>
            <a:off x="8784299" y="634360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9" name="Content Placeholder 11"/>
          <p:cNvSpPr>
            <a:spLocks noGrp="1"/>
          </p:cNvSpPr>
          <p:nvPr>
            <p:ph sz="quarter" idx="13"/>
          </p:nvPr>
        </p:nvSpPr>
        <p:spPr>
          <a:xfrm>
            <a:off x="1583267" y="1124745"/>
            <a:ext cx="10045700" cy="504055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11" name="Group 10">
            <a:extLst>
              <a:ext uri="{FF2B5EF4-FFF2-40B4-BE49-F238E27FC236}">
                <a16:creationId xmlns:a16="http://schemas.microsoft.com/office/drawing/2014/main" id="{F21D4DE9-EFB4-4A7A-B70F-D8EB797320BD}"/>
              </a:ext>
            </a:extLst>
          </p:cNvPr>
          <p:cNvGrpSpPr/>
          <p:nvPr userDrawn="1"/>
        </p:nvGrpSpPr>
        <p:grpSpPr>
          <a:xfrm>
            <a:off x="755" y="-3"/>
            <a:ext cx="1006855" cy="1420251"/>
            <a:chOff x="755" y="-3"/>
            <a:chExt cx="1006855" cy="1420251"/>
          </a:xfrm>
        </p:grpSpPr>
        <p:sp>
          <p:nvSpPr>
            <p:cNvPr id="12" name="Isosceles Triangle 11">
              <a:extLst>
                <a:ext uri="{FF2B5EF4-FFF2-40B4-BE49-F238E27FC236}">
                  <a16:creationId xmlns:a16="http://schemas.microsoft.com/office/drawing/2014/main" id="{D3E43C1C-A889-4458-99F7-12F877EDF69E}"/>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504DF906-05A8-402B-9115-0E283C47B1F0}"/>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1CFC91B5-8813-466C-AE34-018F95B0F14A}"/>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41557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737600" y="6356351"/>
            <a:ext cx="2844800" cy="365125"/>
          </a:xfrm>
          <a:prstGeom prst="rect">
            <a:avLst/>
          </a:prstGeom>
        </p:spPr>
        <p:txBody>
          <a:bodyPr/>
          <a:lstStyle/>
          <a:p>
            <a:fld id="{7F601525-E5AC-46A5-B428-4CA4F4FED46C}" type="slidenum">
              <a:rPr lang="en-AU" smtClean="0"/>
              <a:t>‹#›</a:t>
            </a:fld>
            <a:endParaRPr lang="en-AU"/>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1"/>
            <a:ext cx="12190993" cy="396207"/>
          </a:xfrm>
          <a:prstGeom prst="rect">
            <a:avLst/>
          </a:prstGeom>
        </p:spPr>
      </p:pic>
      <p:sp>
        <p:nvSpPr>
          <p:cNvPr id="6" name="Rectangle 5"/>
          <p:cNvSpPr/>
          <p:nvPr userDrawn="1"/>
        </p:nvSpPr>
        <p:spPr>
          <a:xfrm>
            <a:off x="0" y="-1"/>
            <a:ext cx="12192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Slide Number Placeholder 5"/>
          <p:cNvSpPr txBox="1">
            <a:spLocks/>
          </p:cNvSpPr>
          <p:nvPr userDrawn="1"/>
        </p:nvSpPr>
        <p:spPr>
          <a:xfrm>
            <a:off x="8784299" y="632618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0" name="Title 1"/>
          <p:cNvSpPr>
            <a:spLocks noGrp="1"/>
          </p:cNvSpPr>
          <p:nvPr>
            <p:ph type="title"/>
          </p:nvPr>
        </p:nvSpPr>
        <p:spPr>
          <a:xfrm>
            <a:off x="1583499" y="548681"/>
            <a:ext cx="9998901"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1" name="Content Placeholder 11"/>
          <p:cNvSpPr>
            <a:spLocks noGrp="1"/>
          </p:cNvSpPr>
          <p:nvPr>
            <p:ph sz="quarter" idx="13"/>
          </p:nvPr>
        </p:nvSpPr>
        <p:spPr>
          <a:xfrm>
            <a:off x="1583269" y="1484314"/>
            <a:ext cx="7297041" cy="475299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2"/>
          <p:cNvSpPr>
            <a:spLocks noGrp="1"/>
          </p:cNvSpPr>
          <p:nvPr>
            <p:ph type="body" sz="quarter" idx="14" hasCustomPrompt="1"/>
          </p:nvPr>
        </p:nvSpPr>
        <p:spPr>
          <a:xfrm>
            <a:off x="9752425" y="3321968"/>
            <a:ext cx="1867799" cy="2915345"/>
          </a:xfrm>
        </p:spPr>
        <p:txBody>
          <a:bodyPr/>
          <a:lstStyle>
            <a:lvl1pPr marL="0" indent="0">
              <a:lnSpc>
                <a:spcPct val="97000"/>
              </a:lnSpc>
              <a:spcAft>
                <a:spcPts val="300"/>
              </a:spcAft>
              <a:buNone/>
              <a:defRPr sz="900" spc="0">
                <a:solidFill>
                  <a:schemeClr val="tx2"/>
                </a:solidFill>
                <a:latin typeface="+mn-lt"/>
              </a:defRPr>
            </a:lvl1pPr>
            <a:lvl2pPr>
              <a:lnSpc>
                <a:spcPct val="97000"/>
              </a:lnSpc>
              <a:spcAft>
                <a:spcPts val="300"/>
              </a:spcAft>
              <a:defRPr sz="900" spc="0">
                <a:solidFill>
                  <a:schemeClr val="tx2"/>
                </a:solidFill>
              </a:defRPr>
            </a:lvl2pPr>
            <a:lvl3pPr marL="0" indent="0">
              <a:lnSpc>
                <a:spcPct val="97000"/>
              </a:lnSpc>
              <a:spcAft>
                <a:spcPts val="300"/>
              </a:spcAft>
              <a:buNone/>
              <a:defRPr sz="900" spc="0">
                <a:solidFill>
                  <a:schemeClr val="tx2"/>
                </a:solidFill>
              </a:defRPr>
            </a:lvl3pPr>
            <a:lvl4pPr marL="0" indent="0">
              <a:lnSpc>
                <a:spcPct val="97000"/>
              </a:lnSpc>
              <a:spcBef>
                <a:spcPts val="0"/>
              </a:spcBef>
              <a:spcAft>
                <a:spcPts val="300"/>
              </a:spcAft>
              <a:buNone/>
              <a:defRPr sz="900" spc="0">
                <a:solidFill>
                  <a:schemeClr val="tx2"/>
                </a:solidFill>
                <a:latin typeface="+mn-lt"/>
              </a:defRPr>
            </a:lvl4pPr>
            <a:lvl5pPr marL="0" indent="0">
              <a:lnSpc>
                <a:spcPct val="97000"/>
              </a:lnSpc>
              <a:spcAft>
                <a:spcPts val="300"/>
              </a:spcAft>
              <a:buNone/>
              <a:defRPr sz="900" spc="0">
                <a:solidFill>
                  <a:schemeClr val="tx2"/>
                </a:solidFill>
              </a:defRPr>
            </a:lvl5pPr>
            <a:lvl6pPr>
              <a:lnSpc>
                <a:spcPct val="97000"/>
              </a:lnSpc>
              <a:spcAft>
                <a:spcPts val="300"/>
              </a:spcAft>
              <a:defRPr sz="900" spc="0">
                <a:solidFill>
                  <a:schemeClr val="tx2"/>
                </a:solidFill>
                <a:latin typeface="+mn-lt"/>
              </a:defRPr>
            </a:lvl6pPr>
            <a:lvl7pPr>
              <a:lnSpc>
                <a:spcPct val="97000"/>
              </a:lnSpc>
              <a:spcAft>
                <a:spcPts val="300"/>
              </a:spcAft>
              <a:defRPr sz="900" spc="0">
                <a:solidFill>
                  <a:schemeClr val="tx2"/>
                </a:solidFill>
              </a:defRPr>
            </a:lvl7pPr>
            <a:lvl8pPr marL="0" indent="0">
              <a:lnSpc>
                <a:spcPct val="97000"/>
              </a:lnSpc>
              <a:spcAft>
                <a:spcPts val="300"/>
              </a:spcAft>
              <a:buNone/>
              <a:defRPr sz="900" spc="0">
                <a:solidFill>
                  <a:schemeClr val="tx2"/>
                </a:solidFill>
              </a:defRPr>
            </a:lvl8pPr>
            <a:lvl9pPr>
              <a:lnSpc>
                <a:spcPct val="97000"/>
              </a:lnSpc>
              <a:spcAft>
                <a:spcPts val="300"/>
              </a:spcAft>
              <a:defRPr sz="900" spc="0">
                <a:solidFill>
                  <a:schemeClr val="tx2"/>
                </a:solidFill>
              </a:defRPr>
            </a:lvl9pPr>
          </a:lstStyle>
          <a:p>
            <a:pPr lvl="0"/>
            <a:r>
              <a:rPr lang="en-US" dirty="0"/>
              <a:t>Pull-out Quote</a:t>
            </a:r>
            <a:endParaRPr lang="en-AU" dirty="0"/>
          </a:p>
        </p:txBody>
      </p:sp>
      <p:grpSp>
        <p:nvGrpSpPr>
          <p:cNvPr id="13" name="Group 12">
            <a:extLst>
              <a:ext uri="{FF2B5EF4-FFF2-40B4-BE49-F238E27FC236}">
                <a16:creationId xmlns:a16="http://schemas.microsoft.com/office/drawing/2014/main" id="{D3804E4D-9189-43AD-9A9E-F213607971E2}"/>
              </a:ext>
            </a:extLst>
          </p:cNvPr>
          <p:cNvGrpSpPr/>
          <p:nvPr userDrawn="1"/>
        </p:nvGrpSpPr>
        <p:grpSpPr>
          <a:xfrm>
            <a:off x="755" y="-3"/>
            <a:ext cx="628807" cy="443493"/>
            <a:chOff x="755" y="-3"/>
            <a:chExt cx="1006855" cy="710128"/>
          </a:xfrm>
        </p:grpSpPr>
        <p:sp>
          <p:nvSpPr>
            <p:cNvPr id="14" name="Isosceles Triangle 13">
              <a:extLst>
                <a:ext uri="{FF2B5EF4-FFF2-40B4-BE49-F238E27FC236}">
                  <a16:creationId xmlns:a16="http://schemas.microsoft.com/office/drawing/2014/main" id="{4690E49D-579C-4305-AF10-0B30DE282476}"/>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C8F86ED5-B0FA-463E-8E53-2BA99639FF06}"/>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09508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Rectangle 5"/>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2" name="Slide Number Placeholder 5"/>
          <p:cNvSpPr>
            <a:spLocks noGrp="1"/>
          </p:cNvSpPr>
          <p:nvPr userDrawn="1">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Slide Number Placeholder 5"/>
          <p:cNvSpPr txBox="1">
            <a:spLocks/>
          </p:cNvSpPr>
          <p:nvPr userDrawn="1"/>
        </p:nvSpPr>
        <p:spPr>
          <a:xfrm>
            <a:off x="8784299" y="635265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5" name="Text Placeholder 2"/>
          <p:cNvSpPr>
            <a:spLocks noGrp="1"/>
          </p:cNvSpPr>
          <p:nvPr>
            <p:ph type="body" idx="1"/>
          </p:nvPr>
        </p:nvSpPr>
        <p:spPr>
          <a:xfrm>
            <a:off x="609600"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11"/>
          <p:cNvSpPr>
            <a:spLocks noGrp="1"/>
          </p:cNvSpPr>
          <p:nvPr>
            <p:ph sz="quarter" idx="13" hasCustomPrompt="1"/>
          </p:nvPr>
        </p:nvSpPr>
        <p:spPr>
          <a:xfrm>
            <a:off x="609600"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dirty="0"/>
              <a:t>Second level</a:t>
            </a:r>
          </a:p>
          <a:p>
            <a:pPr lvl="2"/>
            <a:r>
              <a:rPr lang="en-US" dirty="0"/>
              <a:t>Third level</a:t>
            </a:r>
          </a:p>
          <a:p>
            <a:pPr lvl="3"/>
            <a:r>
              <a:rPr lang="en-US" dirty="0"/>
              <a:t>Fourth level</a:t>
            </a:r>
          </a:p>
          <a:p>
            <a:pPr lvl="4"/>
            <a:r>
              <a:rPr lang="en-US" dirty="0"/>
              <a:t>Fifth level</a:t>
            </a:r>
          </a:p>
          <a:p>
            <a:pPr lvl="5"/>
            <a:r>
              <a:rPr lang="en-AU" dirty="0"/>
              <a:t>Level Six</a:t>
            </a:r>
          </a:p>
          <a:p>
            <a:pPr lvl="6"/>
            <a:r>
              <a:rPr lang="en-AU" dirty="0"/>
              <a:t>Level Seven</a:t>
            </a:r>
          </a:p>
          <a:p>
            <a:pPr lvl="7"/>
            <a:r>
              <a:rPr lang="en-AU" dirty="0"/>
              <a:t>Level Eight</a:t>
            </a:r>
          </a:p>
          <a:p>
            <a:pPr lvl="8"/>
            <a:r>
              <a:rPr lang="en-AU" dirty="0"/>
              <a:t>Level Nine</a:t>
            </a:r>
          </a:p>
        </p:txBody>
      </p:sp>
      <p:sp>
        <p:nvSpPr>
          <p:cNvPr id="17" name="Text Placeholder 2"/>
          <p:cNvSpPr>
            <a:spLocks noGrp="1"/>
          </p:cNvSpPr>
          <p:nvPr>
            <p:ph type="body" idx="14"/>
          </p:nvPr>
        </p:nvSpPr>
        <p:spPr>
          <a:xfrm>
            <a:off x="6242182"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11"/>
          <p:cNvSpPr>
            <a:spLocks noGrp="1"/>
          </p:cNvSpPr>
          <p:nvPr>
            <p:ph sz="quarter" idx="15" hasCustomPrompt="1"/>
          </p:nvPr>
        </p:nvSpPr>
        <p:spPr>
          <a:xfrm>
            <a:off x="6242182"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dirty="0"/>
              <a:t>Second level</a:t>
            </a:r>
          </a:p>
          <a:p>
            <a:pPr lvl="2"/>
            <a:r>
              <a:rPr lang="en-US" dirty="0"/>
              <a:t>Third level</a:t>
            </a:r>
          </a:p>
          <a:p>
            <a:pPr lvl="3"/>
            <a:r>
              <a:rPr lang="en-US" dirty="0"/>
              <a:t>Fourth level</a:t>
            </a:r>
          </a:p>
          <a:p>
            <a:pPr lvl="4"/>
            <a:r>
              <a:rPr lang="en-US" dirty="0"/>
              <a:t>Fifth level</a:t>
            </a:r>
          </a:p>
          <a:p>
            <a:pPr lvl="5"/>
            <a:r>
              <a:rPr lang="en-AU" dirty="0"/>
              <a:t>Level Six</a:t>
            </a:r>
          </a:p>
          <a:p>
            <a:pPr lvl="6"/>
            <a:r>
              <a:rPr lang="en-AU" dirty="0"/>
              <a:t>Level Seven</a:t>
            </a:r>
          </a:p>
          <a:p>
            <a:pPr lvl="7"/>
            <a:r>
              <a:rPr lang="en-AU" dirty="0"/>
              <a:t>Level Eight</a:t>
            </a:r>
          </a:p>
          <a:p>
            <a:pPr lvl="8"/>
            <a:r>
              <a:rPr lang="en-AU" dirty="0"/>
              <a:t>Level Nine</a:t>
            </a:r>
          </a:p>
        </p:txBody>
      </p:sp>
      <p:grpSp>
        <p:nvGrpSpPr>
          <p:cNvPr id="14" name="Group 13">
            <a:extLst>
              <a:ext uri="{FF2B5EF4-FFF2-40B4-BE49-F238E27FC236}">
                <a16:creationId xmlns:a16="http://schemas.microsoft.com/office/drawing/2014/main" id="{C1D00248-4B8F-4D3D-A4C4-49A9A7023048}"/>
              </a:ext>
            </a:extLst>
          </p:cNvPr>
          <p:cNvGrpSpPr/>
          <p:nvPr userDrawn="1"/>
        </p:nvGrpSpPr>
        <p:grpSpPr>
          <a:xfrm>
            <a:off x="755" y="-3"/>
            <a:ext cx="1006855" cy="1420251"/>
            <a:chOff x="755" y="-3"/>
            <a:chExt cx="1006855" cy="1420251"/>
          </a:xfrm>
        </p:grpSpPr>
        <p:sp>
          <p:nvSpPr>
            <p:cNvPr id="19" name="Isosceles Triangle 18">
              <a:extLst>
                <a:ext uri="{FF2B5EF4-FFF2-40B4-BE49-F238E27FC236}">
                  <a16:creationId xmlns:a16="http://schemas.microsoft.com/office/drawing/2014/main" id="{F752C75B-4B2F-4236-BDDD-03A72DA86122}"/>
                </a:ext>
              </a:extLst>
            </p:cNvPr>
            <p:cNvSpPr/>
            <p:nvPr userDrawn="1"/>
          </p:nvSpPr>
          <p:spPr>
            <a:xfrm flipV="1">
              <a:off x="755" y="0"/>
              <a:ext cx="671237" cy="7101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sosceles Triangle 19">
              <a:extLst>
                <a:ext uri="{FF2B5EF4-FFF2-40B4-BE49-F238E27FC236}">
                  <a16:creationId xmlns:a16="http://schemas.microsoft.com/office/drawing/2014/main" id="{C9F6462D-5DD3-466B-A8C9-2083065ABFD6}"/>
                </a:ext>
              </a:extLst>
            </p:cNvPr>
            <p:cNvSpPr/>
            <p:nvPr userDrawn="1"/>
          </p:nvSpPr>
          <p:spPr>
            <a:xfrm flipV="1">
              <a:off x="336372" y="710123"/>
              <a:ext cx="671237" cy="710125"/>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21" name="Isosceles Triangle 20">
              <a:extLst>
                <a:ext uri="{FF2B5EF4-FFF2-40B4-BE49-F238E27FC236}">
                  <a16:creationId xmlns:a16="http://schemas.microsoft.com/office/drawing/2014/main" id="{D0715038-7E53-450E-A80C-84F871653485}"/>
                </a:ext>
              </a:extLst>
            </p:cNvPr>
            <p:cNvSpPr/>
            <p:nvPr userDrawn="1"/>
          </p:nvSpPr>
          <p:spPr>
            <a:xfrm rot="10800000" flipV="1">
              <a:off x="336373" y="-3"/>
              <a:ext cx="671237" cy="710125"/>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757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3" name="Rectangle 2"/>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0" name="Slide Number Placeholder 5"/>
          <p:cNvSpPr>
            <a:spLocks noGrp="1"/>
          </p:cNvSpPr>
          <p:nvPr userDrawn="1">
            <p:ph type="sldNum" sz="quarter" idx="12"/>
          </p:nvPr>
        </p:nvSpPr>
        <p:spPr>
          <a:xfrm>
            <a:off x="8737600" y="6356349"/>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1"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4" name="Content Placeholder 11"/>
          <p:cNvSpPr>
            <a:spLocks noGrp="1"/>
          </p:cNvSpPr>
          <p:nvPr>
            <p:ph sz="quarter" idx="13"/>
          </p:nvPr>
        </p:nvSpPr>
        <p:spPr>
          <a:xfrm>
            <a:off x="1570357" y="2852937"/>
            <a:ext cx="10045700" cy="3391857"/>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995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1/05/2023</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
        <p:nvSpPr>
          <p:cNvPr id="7"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2CFD7DE2-0021-4038-AD54-0B75A7F02D05}"/>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5689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Rene.Hermon@jll.com" TargetMode="External"/><Relationship Id="rId2" Type="http://schemas.openxmlformats.org/officeDocument/2006/relationships/hyperlink" Target="mailto:connie.ivanoski@travelctm.co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climatechange.vic.gov.au/victorian-government-action-on-climate-change/government-environmental-reportin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environmental.reporting@delwp.vic.gov.a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Environmental.Reporting@delwp.vic.gov.au"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50A61E-5C2B-4348-B506-12FC4724C300}"/>
              </a:ext>
            </a:extLst>
          </p:cNvPr>
          <p:cNvSpPr txBox="1">
            <a:spLocks/>
          </p:cNvSpPr>
          <p:nvPr/>
        </p:nvSpPr>
        <p:spPr>
          <a:xfrm>
            <a:off x="1115616" y="0"/>
            <a:ext cx="10455592" cy="1568162"/>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dirty="0"/>
              <a:t>FRD 24 Environmental Data Reporting Tool</a:t>
            </a:r>
            <a:endParaRPr lang="en-AU" dirty="0"/>
          </a:p>
        </p:txBody>
      </p:sp>
      <p:sp>
        <p:nvSpPr>
          <p:cNvPr id="8" name="Subtitle 2">
            <a:extLst>
              <a:ext uri="{FF2B5EF4-FFF2-40B4-BE49-F238E27FC236}">
                <a16:creationId xmlns:a16="http://schemas.microsoft.com/office/drawing/2014/main" id="{41436CEF-D7A1-4FE4-AAAC-54F4526AF288}"/>
              </a:ext>
            </a:extLst>
          </p:cNvPr>
          <p:cNvSpPr txBox="1">
            <a:spLocks/>
          </p:cNvSpPr>
          <p:nvPr/>
        </p:nvSpPr>
        <p:spPr>
          <a:xfrm>
            <a:off x="479376" y="5373216"/>
            <a:ext cx="3240360" cy="1484784"/>
          </a:xfrm>
          <a:prstGeom prst="rect">
            <a:avLst/>
          </a:prstGeom>
        </p:spPr>
        <p:txBody>
          <a:bodyPr anchor="ctr" anchorCtr="0">
            <a:normAutofit/>
          </a:bodyPr>
          <a:lstStyle>
            <a:lvl1pPr marL="0" indent="0" algn="l" defTabSz="914400" rtl="0" eaLnBrk="1" latinLnBrk="0" hangingPunct="1">
              <a:lnSpc>
                <a:spcPts val="2000"/>
              </a:lnSpc>
              <a:spcBef>
                <a:spcPct val="20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a:t>Quick Reference Guide</a:t>
            </a:r>
            <a:endParaRPr lang="en-AU" sz="1800" dirty="0"/>
          </a:p>
        </p:txBody>
      </p:sp>
    </p:spTree>
    <p:extLst>
      <p:ext uri="{BB962C8B-B14F-4D97-AF65-F5344CB8AC3E}">
        <p14:creationId xmlns:p14="http://schemas.microsoft.com/office/powerpoint/2010/main" val="8939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58BE-8CE0-F21D-CAD7-29D126C8CD6D}"/>
              </a:ext>
            </a:extLst>
          </p:cNvPr>
          <p:cNvSpPr>
            <a:spLocks noGrp="1"/>
          </p:cNvSpPr>
          <p:nvPr>
            <p:ph type="title"/>
          </p:nvPr>
        </p:nvSpPr>
        <p:spPr/>
        <p:txBody>
          <a:bodyPr/>
          <a:lstStyle/>
          <a:p>
            <a:r>
              <a:rPr lang="en-AU" dirty="0"/>
              <a:t>Downloading FRD 24 data from Resource Advisor</a:t>
            </a:r>
          </a:p>
        </p:txBody>
      </p:sp>
      <p:sp>
        <p:nvSpPr>
          <p:cNvPr id="3" name="Content Placeholder 2">
            <a:extLst>
              <a:ext uri="{FF2B5EF4-FFF2-40B4-BE49-F238E27FC236}">
                <a16:creationId xmlns:a16="http://schemas.microsoft.com/office/drawing/2014/main" id="{DCF4EAE6-A5D9-BA94-5A88-DB05D514D7E9}"/>
              </a:ext>
            </a:extLst>
          </p:cNvPr>
          <p:cNvSpPr>
            <a:spLocks noGrp="1"/>
          </p:cNvSpPr>
          <p:nvPr>
            <p:ph sz="quarter" idx="13"/>
          </p:nvPr>
        </p:nvSpPr>
        <p:spPr>
          <a:xfrm>
            <a:off x="1583267" y="1124745"/>
            <a:ext cx="3720645" cy="5040559"/>
          </a:xfrm>
        </p:spPr>
        <p:txBody>
          <a:bodyPr/>
          <a:lstStyle/>
          <a:p>
            <a:r>
              <a:rPr lang="en-AU" dirty="0"/>
              <a:t>Select “Excel” then click “Export”</a:t>
            </a:r>
          </a:p>
          <a:p>
            <a:endParaRPr lang="en-AU" dirty="0"/>
          </a:p>
          <a:p>
            <a:r>
              <a:rPr lang="en-AU" dirty="0"/>
              <a:t>Save the file on your computer</a:t>
            </a:r>
          </a:p>
          <a:p>
            <a:endParaRPr lang="en-AU" dirty="0"/>
          </a:p>
          <a:p>
            <a:r>
              <a:rPr lang="en-AU" dirty="0"/>
              <a:t>You can now import this file into the Environmental Data Reporting Tool.</a:t>
            </a:r>
          </a:p>
        </p:txBody>
      </p:sp>
      <p:pic>
        <p:nvPicPr>
          <p:cNvPr id="5" name="Picture 4">
            <a:extLst>
              <a:ext uri="{FF2B5EF4-FFF2-40B4-BE49-F238E27FC236}">
                <a16:creationId xmlns:a16="http://schemas.microsoft.com/office/drawing/2014/main" id="{C3A64AF4-2CFB-3637-9FC7-F8034861E768}"/>
              </a:ext>
            </a:extLst>
          </p:cNvPr>
          <p:cNvPicPr>
            <a:picLocks noChangeAspect="1"/>
          </p:cNvPicPr>
          <p:nvPr/>
        </p:nvPicPr>
        <p:blipFill rotWithShape="1">
          <a:blip r:embed="rId2"/>
          <a:srcRect r="31779"/>
          <a:stretch/>
        </p:blipFill>
        <p:spPr>
          <a:xfrm>
            <a:off x="5735961" y="1268760"/>
            <a:ext cx="6192688" cy="2809875"/>
          </a:xfrm>
          <a:prstGeom prst="rect">
            <a:avLst/>
          </a:prstGeom>
        </p:spPr>
      </p:pic>
      <p:sp>
        <p:nvSpPr>
          <p:cNvPr id="6" name="Oval 5">
            <a:extLst>
              <a:ext uri="{FF2B5EF4-FFF2-40B4-BE49-F238E27FC236}">
                <a16:creationId xmlns:a16="http://schemas.microsoft.com/office/drawing/2014/main" id="{6002ADC4-6ADC-0ED1-044B-14146C97FE11}"/>
              </a:ext>
            </a:extLst>
          </p:cNvPr>
          <p:cNvSpPr/>
          <p:nvPr/>
        </p:nvSpPr>
        <p:spPr>
          <a:xfrm flipV="1">
            <a:off x="5862869" y="1340768"/>
            <a:ext cx="720080" cy="50647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1C79F6AE-0F09-A4FF-5DD9-D2EF6D70A970}"/>
              </a:ext>
            </a:extLst>
          </p:cNvPr>
          <p:cNvSpPr/>
          <p:nvPr/>
        </p:nvSpPr>
        <p:spPr>
          <a:xfrm flipV="1">
            <a:off x="7680176" y="1340768"/>
            <a:ext cx="720080" cy="50647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836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A423-2C2A-3AA9-5EA9-BBCD10E19101}"/>
              </a:ext>
            </a:extLst>
          </p:cNvPr>
          <p:cNvSpPr>
            <a:spLocks noGrp="1"/>
          </p:cNvSpPr>
          <p:nvPr>
            <p:ph type="title"/>
          </p:nvPr>
        </p:nvSpPr>
        <p:spPr/>
        <p:txBody>
          <a:bodyPr/>
          <a:lstStyle/>
          <a:p>
            <a:r>
              <a:rPr lang="en-AU" dirty="0"/>
              <a:t>Obtaining travel data from CTM and waste data from JLL</a:t>
            </a:r>
          </a:p>
        </p:txBody>
      </p:sp>
      <p:sp>
        <p:nvSpPr>
          <p:cNvPr id="4" name="Text Placeholder 3">
            <a:extLst>
              <a:ext uri="{FF2B5EF4-FFF2-40B4-BE49-F238E27FC236}">
                <a16:creationId xmlns:a16="http://schemas.microsoft.com/office/drawing/2014/main" id="{E3C90436-9066-BBF2-9E9B-ABEF21682E81}"/>
              </a:ext>
            </a:extLst>
          </p:cNvPr>
          <p:cNvSpPr>
            <a:spLocks noGrp="1"/>
          </p:cNvSpPr>
          <p:nvPr>
            <p:ph type="body" idx="1"/>
          </p:nvPr>
        </p:nvSpPr>
        <p:spPr/>
        <p:txBody>
          <a:bodyPr/>
          <a:lstStyle/>
          <a:p>
            <a:r>
              <a:rPr lang="en-AU" dirty="0"/>
              <a:t>Obtaining travel data from CTM</a:t>
            </a:r>
          </a:p>
        </p:txBody>
      </p:sp>
      <p:sp>
        <p:nvSpPr>
          <p:cNvPr id="5" name="Content Placeholder 4">
            <a:extLst>
              <a:ext uri="{FF2B5EF4-FFF2-40B4-BE49-F238E27FC236}">
                <a16:creationId xmlns:a16="http://schemas.microsoft.com/office/drawing/2014/main" id="{05A90404-FFE5-037B-9844-CE0228B7E5ED}"/>
              </a:ext>
            </a:extLst>
          </p:cNvPr>
          <p:cNvSpPr>
            <a:spLocks noGrp="1"/>
          </p:cNvSpPr>
          <p:nvPr>
            <p:ph sz="quarter" idx="13"/>
          </p:nvPr>
        </p:nvSpPr>
        <p:spPr/>
        <p:txBody>
          <a:bodyPr/>
          <a:lstStyle/>
          <a:p>
            <a:r>
              <a:rPr lang="en-AU" dirty="0"/>
              <a:t>Request a “Carbon Emission Report” from CTM for the period for which you need data. Email CTM on </a:t>
            </a:r>
            <a:r>
              <a:rPr lang="en-AU" dirty="0">
                <a:hlinkClick r:id="rId2"/>
              </a:rPr>
              <a:t>connie.ivanoski@travelctm.com</a:t>
            </a:r>
            <a:r>
              <a:rPr lang="en-AU" dirty="0"/>
              <a:t> to obtain the report.</a:t>
            </a:r>
          </a:p>
        </p:txBody>
      </p:sp>
      <p:sp>
        <p:nvSpPr>
          <p:cNvPr id="6" name="Text Placeholder 5">
            <a:extLst>
              <a:ext uri="{FF2B5EF4-FFF2-40B4-BE49-F238E27FC236}">
                <a16:creationId xmlns:a16="http://schemas.microsoft.com/office/drawing/2014/main" id="{11799F44-589D-907D-CD94-BCABBBACEFD3}"/>
              </a:ext>
            </a:extLst>
          </p:cNvPr>
          <p:cNvSpPr>
            <a:spLocks noGrp="1"/>
          </p:cNvSpPr>
          <p:nvPr>
            <p:ph type="body" idx="14"/>
          </p:nvPr>
        </p:nvSpPr>
        <p:spPr/>
        <p:txBody>
          <a:bodyPr/>
          <a:lstStyle/>
          <a:p>
            <a:r>
              <a:rPr lang="en-AU" dirty="0"/>
              <a:t>Obtaining data from JLL</a:t>
            </a:r>
          </a:p>
        </p:txBody>
      </p:sp>
      <p:sp>
        <p:nvSpPr>
          <p:cNvPr id="7" name="Content Placeholder 6">
            <a:extLst>
              <a:ext uri="{FF2B5EF4-FFF2-40B4-BE49-F238E27FC236}">
                <a16:creationId xmlns:a16="http://schemas.microsoft.com/office/drawing/2014/main" id="{BA1C5654-6D7A-9DDD-F9EB-1C1BDE147309}"/>
              </a:ext>
            </a:extLst>
          </p:cNvPr>
          <p:cNvSpPr>
            <a:spLocks noGrp="1"/>
          </p:cNvSpPr>
          <p:nvPr>
            <p:ph sz="quarter" idx="15"/>
          </p:nvPr>
        </p:nvSpPr>
        <p:spPr/>
        <p:txBody>
          <a:bodyPr/>
          <a:lstStyle/>
          <a:p>
            <a:r>
              <a:rPr lang="en-AU" dirty="0"/>
              <a:t>Request a “FRD 24 Waste Collection Report” from JLL. Email JLL on </a:t>
            </a:r>
            <a:r>
              <a:rPr lang="en-AU" dirty="0">
                <a:hlinkClick r:id="rId3"/>
              </a:rPr>
              <a:t>Rene.Hermon@jll.com</a:t>
            </a:r>
            <a:r>
              <a:rPr lang="en-AU" dirty="0"/>
              <a:t> to obtain the report.</a:t>
            </a:r>
          </a:p>
          <a:p>
            <a:r>
              <a:rPr lang="en-AU" dirty="0"/>
              <a:t>Note that the report may contain sites for other departments, and shared sites. Ensure you remove sites for other organisations, and appropriately apportion shared sites to your organisation before importing.</a:t>
            </a:r>
          </a:p>
        </p:txBody>
      </p:sp>
    </p:spTree>
    <p:extLst>
      <p:ext uri="{BB962C8B-B14F-4D97-AF65-F5344CB8AC3E}">
        <p14:creationId xmlns:p14="http://schemas.microsoft.com/office/powerpoint/2010/main" val="3548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97E3-0ED6-F792-A481-62D3E758BE61}"/>
              </a:ext>
            </a:extLst>
          </p:cNvPr>
          <p:cNvSpPr>
            <a:spLocks noGrp="1"/>
          </p:cNvSpPr>
          <p:nvPr>
            <p:ph type="title"/>
          </p:nvPr>
        </p:nvSpPr>
        <p:spPr/>
        <p:txBody>
          <a:bodyPr/>
          <a:lstStyle/>
          <a:p>
            <a:r>
              <a:rPr lang="en-US" dirty="0">
                <a:latin typeface="Arial"/>
                <a:cs typeface="Arial"/>
              </a:rPr>
              <a:t>Additional steps required for importing waste data from JLL</a:t>
            </a:r>
            <a:endParaRPr lang="en-US" dirty="0"/>
          </a:p>
        </p:txBody>
      </p:sp>
      <p:sp>
        <p:nvSpPr>
          <p:cNvPr id="4" name="Content Placeholder 3">
            <a:extLst>
              <a:ext uri="{FF2B5EF4-FFF2-40B4-BE49-F238E27FC236}">
                <a16:creationId xmlns:a16="http://schemas.microsoft.com/office/drawing/2014/main" id="{32B0A704-79DC-58EF-5711-F389471122AA}"/>
              </a:ext>
            </a:extLst>
          </p:cNvPr>
          <p:cNvSpPr>
            <a:spLocks noGrp="1"/>
          </p:cNvSpPr>
          <p:nvPr>
            <p:ph sz="quarter" idx="13"/>
          </p:nvPr>
        </p:nvSpPr>
        <p:spPr>
          <a:xfrm>
            <a:off x="98851" y="1468277"/>
            <a:ext cx="3375726" cy="5345099"/>
          </a:xfrm>
        </p:spPr>
        <p:txBody>
          <a:bodyPr vert="horz" lIns="91440" tIns="45720" rIns="91440" bIns="45720" rtlCol="0" anchor="t">
            <a:normAutofit fontScale="77500" lnSpcReduction="20000"/>
          </a:bodyPr>
          <a:lstStyle/>
          <a:p>
            <a:r>
              <a:rPr lang="en-US" b="0" dirty="0">
                <a:cs typeface="Arial"/>
              </a:rPr>
              <a:t>Once you have imported waste data you need to map the disposal method and waste stream to be used in your reporting for each line item in the "Monthly Collection Waste" tab.</a:t>
            </a:r>
          </a:p>
          <a:p>
            <a:endParaRPr lang="en-US" b="0" dirty="0">
              <a:cs typeface="Arial"/>
            </a:endParaRPr>
          </a:p>
          <a:p>
            <a:r>
              <a:rPr lang="en-US" b="0" dirty="0">
                <a:cs typeface="Arial"/>
              </a:rPr>
              <a:t>Use the drop down box to select the 'Disposal Stream', and type in your chosen 'Waste Stream' in the next column. </a:t>
            </a:r>
          </a:p>
          <a:p>
            <a:endParaRPr lang="en-US" b="0" dirty="0">
              <a:cs typeface="Arial"/>
            </a:endParaRPr>
          </a:p>
          <a:p>
            <a:r>
              <a:rPr lang="en-US" b="0" dirty="0">
                <a:cs typeface="Arial"/>
              </a:rPr>
              <a:t>You can then use the same waste stream titles on added segments in the 'Waste and Recycling' tab to automatically sum the data.</a:t>
            </a:r>
          </a:p>
          <a:p>
            <a:endParaRPr lang="en-US" b="0" dirty="0">
              <a:cs typeface="Arial"/>
            </a:endParaRPr>
          </a:p>
          <a:p>
            <a:r>
              <a:rPr lang="en-US" b="0" dirty="0">
                <a:cs typeface="Arial"/>
              </a:rPr>
              <a:t>See next page for an example</a:t>
            </a:r>
          </a:p>
        </p:txBody>
      </p:sp>
      <p:pic>
        <p:nvPicPr>
          <p:cNvPr id="3" name="Picture 4" descr="Table&#10;&#10;Description automatically generated">
            <a:extLst>
              <a:ext uri="{FF2B5EF4-FFF2-40B4-BE49-F238E27FC236}">
                <a16:creationId xmlns:a16="http://schemas.microsoft.com/office/drawing/2014/main" id="{02DB2936-3E64-BF4A-8873-7A96CACE68AD}"/>
              </a:ext>
            </a:extLst>
          </p:cNvPr>
          <p:cNvPicPr>
            <a:picLocks noChangeAspect="1"/>
          </p:cNvPicPr>
          <p:nvPr/>
        </p:nvPicPr>
        <p:blipFill>
          <a:blip r:embed="rId2"/>
          <a:stretch>
            <a:fillRect/>
          </a:stretch>
        </p:blipFill>
        <p:spPr>
          <a:xfrm>
            <a:off x="3388426" y="1464640"/>
            <a:ext cx="8710550" cy="4176123"/>
          </a:xfrm>
          <a:prstGeom prst="rect">
            <a:avLst/>
          </a:prstGeom>
        </p:spPr>
      </p:pic>
      <p:sp>
        <p:nvSpPr>
          <p:cNvPr id="5" name="Oval 4">
            <a:extLst>
              <a:ext uri="{FF2B5EF4-FFF2-40B4-BE49-F238E27FC236}">
                <a16:creationId xmlns:a16="http://schemas.microsoft.com/office/drawing/2014/main" id="{DB781526-9693-4F3D-0679-EF790136C349}"/>
              </a:ext>
            </a:extLst>
          </p:cNvPr>
          <p:cNvSpPr/>
          <p:nvPr/>
        </p:nvSpPr>
        <p:spPr>
          <a:xfrm>
            <a:off x="9757558" y="1217221"/>
            <a:ext cx="2345376" cy="752103"/>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0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E4C4-FC69-A8C6-410C-D09A15721115}"/>
              </a:ext>
            </a:extLst>
          </p:cNvPr>
          <p:cNvSpPr>
            <a:spLocks noGrp="1"/>
          </p:cNvSpPr>
          <p:nvPr>
            <p:ph type="title"/>
          </p:nvPr>
        </p:nvSpPr>
        <p:spPr/>
        <p:txBody>
          <a:bodyPr/>
          <a:lstStyle/>
          <a:p>
            <a:r>
              <a:rPr lang="en-US" dirty="0">
                <a:latin typeface="Arial"/>
                <a:cs typeface="Arial"/>
              </a:rPr>
              <a:t>Additional steps required for importing waste data from JLL</a:t>
            </a:r>
            <a:endParaRPr lang="en-AU" dirty="0"/>
          </a:p>
        </p:txBody>
      </p:sp>
      <p:pic>
        <p:nvPicPr>
          <p:cNvPr id="5" name="Picture 4">
            <a:extLst>
              <a:ext uri="{FF2B5EF4-FFF2-40B4-BE49-F238E27FC236}">
                <a16:creationId xmlns:a16="http://schemas.microsoft.com/office/drawing/2014/main" id="{1999AD5F-24C1-F048-D817-94136F3EA071}"/>
              </a:ext>
            </a:extLst>
          </p:cNvPr>
          <p:cNvPicPr>
            <a:picLocks noChangeAspect="1"/>
          </p:cNvPicPr>
          <p:nvPr/>
        </p:nvPicPr>
        <p:blipFill>
          <a:blip r:embed="rId2"/>
          <a:stretch>
            <a:fillRect/>
          </a:stretch>
        </p:blipFill>
        <p:spPr>
          <a:xfrm>
            <a:off x="0" y="731424"/>
            <a:ext cx="12192000" cy="2462529"/>
          </a:xfrm>
          <a:prstGeom prst="rect">
            <a:avLst/>
          </a:prstGeom>
        </p:spPr>
      </p:pic>
      <p:sp>
        <p:nvSpPr>
          <p:cNvPr id="9" name="Rectangle: Rounded Corners 8">
            <a:extLst>
              <a:ext uri="{FF2B5EF4-FFF2-40B4-BE49-F238E27FC236}">
                <a16:creationId xmlns:a16="http://schemas.microsoft.com/office/drawing/2014/main" id="{BFEDE5EE-5FDB-3AFD-1142-0350820B857A}"/>
              </a:ext>
            </a:extLst>
          </p:cNvPr>
          <p:cNvSpPr/>
          <p:nvPr/>
        </p:nvSpPr>
        <p:spPr>
          <a:xfrm>
            <a:off x="8760296" y="548680"/>
            <a:ext cx="3168352" cy="2016224"/>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TextBox 9">
            <a:extLst>
              <a:ext uri="{FF2B5EF4-FFF2-40B4-BE49-F238E27FC236}">
                <a16:creationId xmlns:a16="http://schemas.microsoft.com/office/drawing/2014/main" id="{4CC510B2-252C-70E9-84B4-2FEC9A70808A}"/>
              </a:ext>
            </a:extLst>
          </p:cNvPr>
          <p:cNvSpPr txBox="1"/>
          <p:nvPr/>
        </p:nvSpPr>
        <p:spPr>
          <a:xfrm>
            <a:off x="8904312" y="2246384"/>
            <a:ext cx="2808312" cy="276999"/>
          </a:xfrm>
          <a:prstGeom prst="rect">
            <a:avLst/>
          </a:prstGeom>
          <a:noFill/>
        </p:spPr>
        <p:txBody>
          <a:bodyPr wrap="square" rtlCol="0">
            <a:spAutoFit/>
          </a:bodyPr>
          <a:lstStyle/>
          <a:p>
            <a:pPr algn="ctr"/>
            <a:r>
              <a:rPr lang="en-AU" sz="1200" dirty="0"/>
              <a:t>Mapped disposal and waste streams</a:t>
            </a:r>
          </a:p>
        </p:txBody>
      </p:sp>
      <p:pic>
        <p:nvPicPr>
          <p:cNvPr id="12" name="Picture 11">
            <a:extLst>
              <a:ext uri="{FF2B5EF4-FFF2-40B4-BE49-F238E27FC236}">
                <a16:creationId xmlns:a16="http://schemas.microsoft.com/office/drawing/2014/main" id="{CE6E9244-DF06-70EC-2F11-EA4E8A2CA1C6}"/>
              </a:ext>
            </a:extLst>
          </p:cNvPr>
          <p:cNvPicPr>
            <a:picLocks noChangeAspect="1"/>
          </p:cNvPicPr>
          <p:nvPr/>
        </p:nvPicPr>
        <p:blipFill>
          <a:blip r:embed="rId3"/>
          <a:stretch>
            <a:fillRect/>
          </a:stretch>
        </p:blipFill>
        <p:spPr>
          <a:xfrm>
            <a:off x="0" y="4101535"/>
            <a:ext cx="12192000" cy="2025041"/>
          </a:xfrm>
          <a:prstGeom prst="rect">
            <a:avLst/>
          </a:prstGeom>
        </p:spPr>
      </p:pic>
      <p:sp>
        <p:nvSpPr>
          <p:cNvPr id="13" name="Rectangle: Rounded Corners 12">
            <a:extLst>
              <a:ext uri="{FF2B5EF4-FFF2-40B4-BE49-F238E27FC236}">
                <a16:creationId xmlns:a16="http://schemas.microsoft.com/office/drawing/2014/main" id="{D2AFEAA5-57F2-748A-68EE-A0A5FDD12CDE}"/>
              </a:ext>
            </a:extLst>
          </p:cNvPr>
          <p:cNvSpPr/>
          <p:nvPr/>
        </p:nvSpPr>
        <p:spPr>
          <a:xfrm>
            <a:off x="2207568" y="5373216"/>
            <a:ext cx="720080" cy="216024"/>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4AD645FB-FB33-7D12-6044-6610D192D463}"/>
              </a:ext>
            </a:extLst>
          </p:cNvPr>
          <p:cNvSpPr/>
          <p:nvPr/>
        </p:nvSpPr>
        <p:spPr>
          <a:xfrm>
            <a:off x="3575720" y="5589240"/>
            <a:ext cx="1152128" cy="53733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D3050C2D-57F9-14EA-3FF7-D6F4C2A49591}"/>
              </a:ext>
            </a:extLst>
          </p:cNvPr>
          <p:cNvSpPr/>
          <p:nvPr/>
        </p:nvSpPr>
        <p:spPr>
          <a:xfrm>
            <a:off x="8400256" y="5051904"/>
            <a:ext cx="1152128" cy="1074672"/>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Speech Bubble: Rectangle 15">
            <a:extLst>
              <a:ext uri="{FF2B5EF4-FFF2-40B4-BE49-F238E27FC236}">
                <a16:creationId xmlns:a16="http://schemas.microsoft.com/office/drawing/2014/main" id="{8A530C14-9F27-9288-5467-14BA8D61309E}"/>
              </a:ext>
            </a:extLst>
          </p:cNvPr>
          <p:cNvSpPr/>
          <p:nvPr/>
        </p:nvSpPr>
        <p:spPr>
          <a:xfrm>
            <a:off x="9168341" y="2896422"/>
            <a:ext cx="2280253" cy="576064"/>
          </a:xfrm>
          <a:prstGeom prst="wedgeRectCallout">
            <a:avLst>
              <a:gd name="adj1" fmla="val 22579"/>
              <a:gd name="adj2" fmla="val -90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 Map disposal and waste streams </a:t>
            </a:r>
          </a:p>
        </p:txBody>
      </p:sp>
      <p:sp>
        <p:nvSpPr>
          <p:cNvPr id="17" name="Speech Bubble: Rectangle 16">
            <a:extLst>
              <a:ext uri="{FF2B5EF4-FFF2-40B4-BE49-F238E27FC236}">
                <a16:creationId xmlns:a16="http://schemas.microsoft.com/office/drawing/2014/main" id="{072BAF7C-9DF0-BF74-D03D-1492921DC62F}"/>
              </a:ext>
            </a:extLst>
          </p:cNvPr>
          <p:cNvSpPr/>
          <p:nvPr/>
        </p:nvSpPr>
        <p:spPr>
          <a:xfrm>
            <a:off x="335360" y="3525471"/>
            <a:ext cx="2664296" cy="576064"/>
          </a:xfrm>
          <a:prstGeom prst="wedgeRectCallout">
            <a:avLst>
              <a:gd name="adj1" fmla="val 31409"/>
              <a:gd name="adj2" fmla="val 256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 Add segments for relevant waste streams</a:t>
            </a:r>
          </a:p>
        </p:txBody>
      </p:sp>
      <p:sp>
        <p:nvSpPr>
          <p:cNvPr id="18" name="Speech Bubble: Rectangle 17">
            <a:extLst>
              <a:ext uri="{FF2B5EF4-FFF2-40B4-BE49-F238E27FC236}">
                <a16:creationId xmlns:a16="http://schemas.microsoft.com/office/drawing/2014/main" id="{F9743DD5-D614-BD82-9AE4-A2BAC721F53A}"/>
              </a:ext>
            </a:extLst>
          </p:cNvPr>
          <p:cNvSpPr/>
          <p:nvPr/>
        </p:nvSpPr>
        <p:spPr>
          <a:xfrm>
            <a:off x="3335016" y="3284984"/>
            <a:ext cx="2977008" cy="816551"/>
          </a:xfrm>
          <a:prstGeom prst="wedgeRectCallout">
            <a:avLst>
              <a:gd name="adj1" fmla="val -7950"/>
              <a:gd name="adj2" fmla="val 224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 Name the segments the same as in the ‘Monthly Collection Waste’ sheet </a:t>
            </a:r>
          </a:p>
        </p:txBody>
      </p:sp>
      <p:sp>
        <p:nvSpPr>
          <p:cNvPr id="19" name="Speech Bubble: Rectangle 18">
            <a:extLst>
              <a:ext uri="{FF2B5EF4-FFF2-40B4-BE49-F238E27FC236}">
                <a16:creationId xmlns:a16="http://schemas.microsoft.com/office/drawing/2014/main" id="{D560F869-E1AF-777D-8ADE-2B3F16EC1476}"/>
              </a:ext>
            </a:extLst>
          </p:cNvPr>
          <p:cNvSpPr/>
          <p:nvPr/>
        </p:nvSpPr>
        <p:spPr>
          <a:xfrm>
            <a:off x="7248128" y="3534970"/>
            <a:ext cx="2977008" cy="576064"/>
          </a:xfrm>
          <a:prstGeom prst="wedgeRectCallout">
            <a:avLst>
              <a:gd name="adj1" fmla="val -1967"/>
              <a:gd name="adj2" fmla="val 212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 Select ‘Calculation’ from the drop down menu</a:t>
            </a:r>
          </a:p>
        </p:txBody>
      </p:sp>
    </p:spTree>
    <p:extLst>
      <p:ext uri="{BB962C8B-B14F-4D97-AF65-F5344CB8AC3E}">
        <p14:creationId xmlns:p14="http://schemas.microsoft.com/office/powerpoint/2010/main" val="127187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0745-E45C-6E77-A016-432318048642}"/>
              </a:ext>
            </a:extLst>
          </p:cNvPr>
          <p:cNvSpPr>
            <a:spLocks noGrp="1"/>
          </p:cNvSpPr>
          <p:nvPr>
            <p:ph type="title"/>
          </p:nvPr>
        </p:nvSpPr>
        <p:spPr/>
        <p:txBody>
          <a:bodyPr/>
          <a:lstStyle/>
          <a:p>
            <a:r>
              <a:rPr lang="en-AU" dirty="0"/>
              <a:t>Where to find the tool</a:t>
            </a:r>
          </a:p>
        </p:txBody>
      </p:sp>
      <p:sp>
        <p:nvSpPr>
          <p:cNvPr id="3" name="Content Placeholder 2">
            <a:extLst>
              <a:ext uri="{FF2B5EF4-FFF2-40B4-BE49-F238E27FC236}">
                <a16:creationId xmlns:a16="http://schemas.microsoft.com/office/drawing/2014/main" id="{A6C9CD59-7DDB-D4AB-C90F-4CDEEEE4C245}"/>
              </a:ext>
            </a:extLst>
          </p:cNvPr>
          <p:cNvSpPr>
            <a:spLocks noGrp="1"/>
          </p:cNvSpPr>
          <p:nvPr>
            <p:ph sz="quarter" idx="13"/>
          </p:nvPr>
        </p:nvSpPr>
        <p:spPr/>
        <p:txBody>
          <a:bodyPr vert="horz" lIns="91440" tIns="45720" rIns="91440" bIns="45720" rtlCol="0" anchor="t">
            <a:normAutofit fontScale="92500"/>
          </a:bodyPr>
          <a:lstStyle/>
          <a:p>
            <a:r>
              <a:rPr lang="en-AU" dirty="0"/>
              <a:t>Download the DEECA Environmental Data Reporting Tool from the Government Environmental Reporting Webpage:</a:t>
            </a:r>
          </a:p>
          <a:p>
            <a:endParaRPr lang="en-AU" dirty="0">
              <a:hlinkClick r:id="rId2"/>
            </a:endParaRPr>
          </a:p>
          <a:p>
            <a:r>
              <a:rPr lang="en-AU" dirty="0">
                <a:hlinkClick r:id="rId2"/>
              </a:rPr>
              <a:t>https://www.climatechange.vic.gov.au/victorian-government-action-on-climate-change/government-environmental-reporting</a:t>
            </a:r>
            <a:endParaRPr lang="en-AU" dirty="0"/>
          </a:p>
          <a:p>
            <a:endParaRPr lang="en-AU" dirty="0"/>
          </a:p>
          <a:p>
            <a:r>
              <a:rPr lang="en-AU" dirty="0"/>
              <a:t>Available on this page are:</a:t>
            </a:r>
          </a:p>
          <a:p>
            <a:pPr marL="342900" indent="-342900">
              <a:buFont typeface="Arial" panose="020B0604020202020204" pitchFamily="34" charset="0"/>
              <a:buChar char="•"/>
            </a:pPr>
            <a:r>
              <a:rPr lang="en-AU" dirty="0"/>
              <a:t>Versions of the tool with emissions factors for the current and previous years.</a:t>
            </a:r>
          </a:p>
          <a:p>
            <a:pPr marL="342900" indent="-342900">
              <a:buFont typeface="Arial" panose="020B0604020202020204" pitchFamily="34" charset="0"/>
              <a:buChar char="•"/>
            </a:pPr>
            <a:r>
              <a:rPr lang="en-AU" dirty="0"/>
              <a:t>A copy of this quick reference guide.</a:t>
            </a:r>
            <a:endParaRPr lang="en-AU" dirty="0">
              <a:cs typeface="Arial"/>
            </a:endParaRPr>
          </a:p>
          <a:p>
            <a:pPr marL="342900" indent="-342900">
              <a:buChar char="•"/>
            </a:pPr>
            <a:endParaRPr lang="en-AU" dirty="0">
              <a:highlight>
                <a:srgbClr val="FFFF00"/>
              </a:highlight>
              <a:cs typeface="Arial"/>
            </a:endParaRPr>
          </a:p>
          <a:p>
            <a:r>
              <a:rPr lang="en-AU" dirty="0"/>
              <a:t>This tool has been developed for use by Victorian Government agencies for the purpose of complying with </a:t>
            </a:r>
            <a:r>
              <a:rPr lang="en-AU" i="1" dirty="0"/>
              <a:t>Financial Reporting Direction 24: Reporting of environmental data by government entities</a:t>
            </a:r>
            <a:r>
              <a:rPr lang="en-AU" dirty="0"/>
              <a:t>. It is not intended for use for other purposes. </a:t>
            </a:r>
          </a:p>
        </p:txBody>
      </p:sp>
    </p:spTree>
    <p:extLst>
      <p:ext uri="{BB962C8B-B14F-4D97-AF65-F5344CB8AC3E}">
        <p14:creationId xmlns:p14="http://schemas.microsoft.com/office/powerpoint/2010/main" val="393000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BE3A11-09B2-43C8-BBBC-1796BE5935DE}"/>
              </a:ext>
            </a:extLst>
          </p:cNvPr>
          <p:cNvSpPr>
            <a:spLocks noGrp="1"/>
          </p:cNvSpPr>
          <p:nvPr>
            <p:ph type="title"/>
          </p:nvPr>
        </p:nvSpPr>
        <p:spPr>
          <a:xfrm>
            <a:off x="1187624" y="-1"/>
            <a:ext cx="10452992" cy="692697"/>
          </a:xfrm>
        </p:spPr>
        <p:txBody>
          <a:bodyPr/>
          <a:lstStyle/>
          <a:p>
            <a:r>
              <a:rPr lang="en-AU" dirty="0"/>
              <a:t>How to get the best out of the tool</a:t>
            </a:r>
          </a:p>
        </p:txBody>
      </p:sp>
      <p:sp>
        <p:nvSpPr>
          <p:cNvPr id="7" name="Content Placeholder 4">
            <a:extLst>
              <a:ext uri="{FF2B5EF4-FFF2-40B4-BE49-F238E27FC236}">
                <a16:creationId xmlns:a16="http://schemas.microsoft.com/office/drawing/2014/main" id="{F57C2775-62B2-4944-8472-92CB6F32DF30}"/>
              </a:ext>
            </a:extLst>
          </p:cNvPr>
          <p:cNvSpPr>
            <a:spLocks noGrp="1"/>
          </p:cNvSpPr>
          <p:nvPr>
            <p:ph sz="quarter" idx="13"/>
          </p:nvPr>
        </p:nvSpPr>
        <p:spPr>
          <a:xfrm>
            <a:off x="1187451" y="980728"/>
            <a:ext cx="10453165" cy="5184576"/>
          </a:xfrm>
        </p:spPr>
        <p:txBody>
          <a:bodyPr vert="horz" lIns="91440" tIns="45720" rIns="91440" bIns="45720" rtlCol="0" anchor="t">
            <a:normAutofit/>
          </a:bodyPr>
          <a:lstStyle/>
          <a:p>
            <a:r>
              <a:rPr lang="en-AU" b="0" dirty="0"/>
              <a:t>Don’t remove sheet or workbook protection – the tool may not function correctly if you do</a:t>
            </a:r>
            <a:endParaRPr lang="en-AU" b="0" dirty="0">
              <a:cs typeface="Arial"/>
            </a:endParaRPr>
          </a:p>
          <a:p>
            <a:endParaRPr lang="en-AU" b="0" dirty="0">
              <a:cs typeface="Arial"/>
            </a:endParaRPr>
          </a:p>
          <a:p>
            <a:r>
              <a:rPr lang="en-AU" b="0" dirty="0"/>
              <a:t>Copy and paste data from other files directly into the worksheets – this will help reduce transcription errors</a:t>
            </a:r>
            <a:endParaRPr lang="en-AU" b="0" dirty="0">
              <a:cs typeface="Arial"/>
            </a:endParaRPr>
          </a:p>
          <a:p>
            <a:endParaRPr lang="en-AU" b="0" dirty="0">
              <a:cs typeface="Arial"/>
            </a:endParaRPr>
          </a:p>
          <a:p>
            <a:r>
              <a:rPr lang="en-AU" b="0" dirty="0"/>
              <a:t>To compile data for previous years, use previous years’ versions of this tool so that the correct emissions factors will be used. Paste columns into your annual report to get a multi-year table</a:t>
            </a:r>
            <a:endParaRPr lang="en-AU" b="0" dirty="0">
              <a:cs typeface="Arial"/>
            </a:endParaRPr>
          </a:p>
          <a:p>
            <a:endParaRPr lang="en-AU" b="0" dirty="0">
              <a:cs typeface="Arial"/>
            </a:endParaRPr>
          </a:p>
          <a:p>
            <a:r>
              <a:rPr lang="en-AU" b="0" dirty="0"/>
              <a:t>Please provide your finalised file to DEECA for incorporation into the WOVG emission inventory by email </a:t>
            </a:r>
            <a:r>
              <a:rPr lang="en-AU" b="0" dirty="0">
                <a:hlinkClick r:id="rId2"/>
              </a:rPr>
              <a:t>environmental.reporting@delwp.vic.gov.au</a:t>
            </a:r>
            <a:r>
              <a:rPr lang="en-AU" b="0" dirty="0"/>
              <a:t>  This will help speed preparation of this information and reduce transcription errors</a:t>
            </a:r>
            <a:endParaRPr lang="en-AU" b="0" dirty="0">
              <a:cs typeface="Arial"/>
            </a:endParaRPr>
          </a:p>
          <a:p>
            <a:endParaRPr lang="en-AU" dirty="0"/>
          </a:p>
          <a:p>
            <a:endParaRPr lang="en-AU" dirty="0"/>
          </a:p>
        </p:txBody>
      </p:sp>
    </p:spTree>
    <p:extLst>
      <p:ext uri="{BB962C8B-B14F-4D97-AF65-F5344CB8AC3E}">
        <p14:creationId xmlns:p14="http://schemas.microsoft.com/office/powerpoint/2010/main" val="278603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972C-36BC-DCC5-DE82-8D7A257B8583}"/>
              </a:ext>
            </a:extLst>
          </p:cNvPr>
          <p:cNvSpPr>
            <a:spLocks noGrp="1"/>
          </p:cNvSpPr>
          <p:nvPr>
            <p:ph type="title"/>
          </p:nvPr>
        </p:nvSpPr>
        <p:spPr/>
        <p:txBody>
          <a:bodyPr/>
          <a:lstStyle/>
          <a:p>
            <a:r>
              <a:rPr lang="en-AU" dirty="0"/>
              <a:t>Common functions and how to input data</a:t>
            </a:r>
          </a:p>
        </p:txBody>
      </p:sp>
      <p:pic>
        <p:nvPicPr>
          <p:cNvPr id="4" name="Picture 3">
            <a:extLst>
              <a:ext uri="{FF2B5EF4-FFF2-40B4-BE49-F238E27FC236}">
                <a16:creationId xmlns:a16="http://schemas.microsoft.com/office/drawing/2014/main" id="{C057A54F-390A-9CAB-894F-F12BFCB1A197}"/>
              </a:ext>
            </a:extLst>
          </p:cNvPr>
          <p:cNvPicPr>
            <a:picLocks noChangeAspect="1"/>
          </p:cNvPicPr>
          <p:nvPr/>
        </p:nvPicPr>
        <p:blipFill rotWithShape="1">
          <a:blip r:embed="rId2"/>
          <a:srcRect t="25412" b="17411"/>
          <a:stretch/>
        </p:blipFill>
        <p:spPr>
          <a:xfrm>
            <a:off x="335360" y="2492896"/>
            <a:ext cx="11730185" cy="3240359"/>
          </a:xfrm>
          <a:prstGeom prst="rect">
            <a:avLst/>
          </a:prstGeom>
        </p:spPr>
      </p:pic>
      <p:sp>
        <p:nvSpPr>
          <p:cNvPr id="6" name="Rectangle: Rounded Corners 5">
            <a:extLst>
              <a:ext uri="{FF2B5EF4-FFF2-40B4-BE49-F238E27FC236}">
                <a16:creationId xmlns:a16="http://schemas.microsoft.com/office/drawing/2014/main" id="{9FD3B0A2-7042-B85B-172E-C6DC9738152D}"/>
              </a:ext>
            </a:extLst>
          </p:cNvPr>
          <p:cNvSpPr/>
          <p:nvPr/>
        </p:nvSpPr>
        <p:spPr>
          <a:xfrm>
            <a:off x="8760296" y="4869160"/>
            <a:ext cx="1728192" cy="86409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en-AU" dirty="0">
                <a:solidFill>
                  <a:schemeClr val="accent5"/>
                </a:solidFill>
                <a:highlight>
                  <a:srgbClr val="FFFF00"/>
                </a:highlight>
              </a:rPr>
              <a:t>Input data in these fields</a:t>
            </a:r>
          </a:p>
        </p:txBody>
      </p:sp>
      <p:sp>
        <p:nvSpPr>
          <p:cNvPr id="8" name="Rectangle: Rounded Corners 7">
            <a:extLst>
              <a:ext uri="{FF2B5EF4-FFF2-40B4-BE49-F238E27FC236}">
                <a16:creationId xmlns:a16="http://schemas.microsoft.com/office/drawing/2014/main" id="{DC568D50-C9C1-0944-0551-C3FB58426A3F}"/>
              </a:ext>
            </a:extLst>
          </p:cNvPr>
          <p:cNvSpPr/>
          <p:nvPr/>
        </p:nvSpPr>
        <p:spPr>
          <a:xfrm>
            <a:off x="10560496" y="4869160"/>
            <a:ext cx="576064" cy="86409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0" name="Speech Bubble: Rectangle 9">
            <a:extLst>
              <a:ext uri="{FF2B5EF4-FFF2-40B4-BE49-F238E27FC236}">
                <a16:creationId xmlns:a16="http://schemas.microsoft.com/office/drawing/2014/main" id="{54AB3289-7BAD-9ED9-81E3-582AAB0CF74F}"/>
              </a:ext>
            </a:extLst>
          </p:cNvPr>
          <p:cNvSpPr/>
          <p:nvPr/>
        </p:nvSpPr>
        <p:spPr>
          <a:xfrm rot="5400000">
            <a:off x="11271922" y="4860505"/>
            <a:ext cx="864095" cy="881405"/>
          </a:xfrm>
          <a:prstGeom prst="wedgeRectCallout">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AU" sz="1000" dirty="0">
                <a:solidFill>
                  <a:schemeClr val="accent5"/>
                </a:solidFill>
                <a:highlight>
                  <a:srgbClr val="FFFF00"/>
                </a:highlight>
              </a:rPr>
              <a:t>Select input units using the dropdown box</a:t>
            </a:r>
          </a:p>
        </p:txBody>
      </p:sp>
      <p:sp>
        <p:nvSpPr>
          <p:cNvPr id="11" name="Rectangle: Rounded Corners 10">
            <a:extLst>
              <a:ext uri="{FF2B5EF4-FFF2-40B4-BE49-F238E27FC236}">
                <a16:creationId xmlns:a16="http://schemas.microsoft.com/office/drawing/2014/main" id="{B81E57BA-9AA2-AC3A-95A7-7BB31DE4ED1F}"/>
              </a:ext>
            </a:extLst>
          </p:cNvPr>
          <p:cNvSpPr/>
          <p:nvPr/>
        </p:nvSpPr>
        <p:spPr>
          <a:xfrm>
            <a:off x="7752184" y="2996952"/>
            <a:ext cx="1073000" cy="86409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2" name="Speech Bubble: Rectangle 11">
            <a:extLst>
              <a:ext uri="{FF2B5EF4-FFF2-40B4-BE49-F238E27FC236}">
                <a16:creationId xmlns:a16="http://schemas.microsoft.com/office/drawing/2014/main" id="{543E09DF-22FF-6C56-595B-D80D3F88A2E4}"/>
              </a:ext>
            </a:extLst>
          </p:cNvPr>
          <p:cNvSpPr/>
          <p:nvPr/>
        </p:nvSpPr>
        <p:spPr>
          <a:xfrm>
            <a:off x="6888088" y="1622927"/>
            <a:ext cx="4536504" cy="1021092"/>
          </a:xfrm>
          <a:prstGeom prst="wedgeRectCallout">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This dropdown box is for different input types. </a:t>
            </a:r>
          </a:p>
          <a:p>
            <a:pPr marL="171450" indent="-171450">
              <a:buFontTx/>
              <a:buChar char="-"/>
            </a:pPr>
            <a:r>
              <a:rPr lang="en-AU" sz="1000" dirty="0">
                <a:solidFill>
                  <a:schemeClr val="accent5"/>
                </a:solidFill>
                <a:highlight>
                  <a:srgbClr val="FFFF00"/>
                </a:highlight>
              </a:rPr>
              <a:t>Manual is for normal data entry</a:t>
            </a:r>
          </a:p>
          <a:p>
            <a:pPr marL="171450" indent="-171450">
              <a:buFontTx/>
              <a:buChar char="-"/>
            </a:pPr>
            <a:r>
              <a:rPr lang="en-AU" sz="1000" dirty="0">
                <a:solidFill>
                  <a:schemeClr val="accent5"/>
                </a:solidFill>
                <a:highlight>
                  <a:srgbClr val="FFFF00"/>
                </a:highlight>
              </a:rPr>
              <a:t>Estimate is the same as manual, but lets you flag the data as an estimate</a:t>
            </a:r>
          </a:p>
          <a:p>
            <a:pPr marL="171450" indent="-171450">
              <a:buFontTx/>
              <a:buChar char="-"/>
            </a:pPr>
            <a:r>
              <a:rPr lang="en-AU" sz="1000" dirty="0">
                <a:solidFill>
                  <a:schemeClr val="accent5"/>
                </a:solidFill>
                <a:highlight>
                  <a:srgbClr val="FFFF00"/>
                </a:highlight>
              </a:rPr>
              <a:t>Not available changes the input field to a text box, so you can add a note on the activity or data.</a:t>
            </a:r>
          </a:p>
          <a:p>
            <a:pPr marL="171450" indent="-171450">
              <a:buFontTx/>
              <a:buChar char="-"/>
            </a:pPr>
            <a:r>
              <a:rPr lang="en-AU" sz="1000" dirty="0">
                <a:solidFill>
                  <a:schemeClr val="accent5"/>
                </a:solidFill>
                <a:highlight>
                  <a:srgbClr val="FFFF00"/>
                </a:highlight>
              </a:rPr>
              <a:t>Calculation is used to select data that has been imported</a:t>
            </a:r>
          </a:p>
        </p:txBody>
      </p:sp>
      <p:sp>
        <p:nvSpPr>
          <p:cNvPr id="13" name="Rectangle: Rounded Corners 12">
            <a:extLst>
              <a:ext uri="{FF2B5EF4-FFF2-40B4-BE49-F238E27FC236}">
                <a16:creationId xmlns:a16="http://schemas.microsoft.com/office/drawing/2014/main" id="{81D37433-B321-E2A6-5DAF-59674FB5B120}"/>
              </a:ext>
            </a:extLst>
          </p:cNvPr>
          <p:cNvSpPr/>
          <p:nvPr/>
        </p:nvSpPr>
        <p:spPr>
          <a:xfrm>
            <a:off x="2423592" y="3068960"/>
            <a:ext cx="576064" cy="576064"/>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5" name="Speech Bubble: Rectangle 14">
            <a:extLst>
              <a:ext uri="{FF2B5EF4-FFF2-40B4-BE49-F238E27FC236}">
                <a16:creationId xmlns:a16="http://schemas.microsoft.com/office/drawing/2014/main" id="{46449FDF-D3CA-DC38-CE59-120668D66C0D}"/>
              </a:ext>
            </a:extLst>
          </p:cNvPr>
          <p:cNvSpPr/>
          <p:nvPr/>
        </p:nvSpPr>
        <p:spPr>
          <a:xfrm>
            <a:off x="1415480" y="1622927"/>
            <a:ext cx="4536504" cy="1021092"/>
          </a:xfrm>
          <a:prstGeom prst="wedgeRectCallout">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en-AU" sz="1000" dirty="0">
                <a:solidFill>
                  <a:schemeClr val="accent5"/>
                </a:solidFill>
                <a:highlight>
                  <a:srgbClr val="FFFF00"/>
                </a:highlight>
              </a:rPr>
              <a:t>Segments can be added to enable data from different assets, activities, or billers to be added and aggregated. You can add descriptions to new segments. Multiple levels of segmentation can be used. Segments that are added can be deleted. </a:t>
            </a:r>
          </a:p>
        </p:txBody>
      </p:sp>
    </p:spTree>
    <p:extLst>
      <p:ext uri="{BB962C8B-B14F-4D97-AF65-F5344CB8AC3E}">
        <p14:creationId xmlns:p14="http://schemas.microsoft.com/office/powerpoint/2010/main" val="139177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972C-36BC-DCC5-DE82-8D7A257B8583}"/>
              </a:ext>
            </a:extLst>
          </p:cNvPr>
          <p:cNvSpPr>
            <a:spLocks noGrp="1"/>
          </p:cNvSpPr>
          <p:nvPr>
            <p:ph type="title"/>
          </p:nvPr>
        </p:nvSpPr>
        <p:spPr/>
        <p:txBody>
          <a:bodyPr/>
          <a:lstStyle/>
          <a:p>
            <a:r>
              <a:rPr lang="en-AU" dirty="0"/>
              <a:t>Displayed information on data input sheets</a:t>
            </a:r>
          </a:p>
        </p:txBody>
      </p:sp>
      <p:pic>
        <p:nvPicPr>
          <p:cNvPr id="4" name="Picture 3">
            <a:extLst>
              <a:ext uri="{FF2B5EF4-FFF2-40B4-BE49-F238E27FC236}">
                <a16:creationId xmlns:a16="http://schemas.microsoft.com/office/drawing/2014/main" id="{C057A54F-390A-9CAB-894F-F12BFCB1A197}"/>
              </a:ext>
            </a:extLst>
          </p:cNvPr>
          <p:cNvPicPr>
            <a:picLocks noChangeAspect="1"/>
          </p:cNvPicPr>
          <p:nvPr/>
        </p:nvPicPr>
        <p:blipFill rotWithShape="1">
          <a:blip r:embed="rId2"/>
          <a:srcRect t="25412" b="17411"/>
          <a:stretch/>
        </p:blipFill>
        <p:spPr>
          <a:xfrm>
            <a:off x="335360" y="2492896"/>
            <a:ext cx="11730185" cy="3240359"/>
          </a:xfrm>
          <a:prstGeom prst="rect">
            <a:avLst/>
          </a:prstGeom>
        </p:spPr>
      </p:pic>
      <p:sp>
        <p:nvSpPr>
          <p:cNvPr id="13" name="Rectangle: Rounded Corners 12">
            <a:extLst>
              <a:ext uri="{FF2B5EF4-FFF2-40B4-BE49-F238E27FC236}">
                <a16:creationId xmlns:a16="http://schemas.microsoft.com/office/drawing/2014/main" id="{81D37433-B321-E2A6-5DAF-59674FB5B120}"/>
              </a:ext>
            </a:extLst>
          </p:cNvPr>
          <p:cNvSpPr/>
          <p:nvPr/>
        </p:nvSpPr>
        <p:spPr>
          <a:xfrm>
            <a:off x="479376" y="2513151"/>
            <a:ext cx="2520280" cy="27753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3" name="Rectangle: Rounded Corners 2">
            <a:extLst>
              <a:ext uri="{FF2B5EF4-FFF2-40B4-BE49-F238E27FC236}">
                <a16:creationId xmlns:a16="http://schemas.microsoft.com/office/drawing/2014/main" id="{76F242EB-D4CA-5F7E-072E-46A70FA8FE4D}"/>
              </a:ext>
            </a:extLst>
          </p:cNvPr>
          <p:cNvSpPr/>
          <p:nvPr/>
        </p:nvSpPr>
        <p:spPr>
          <a:xfrm>
            <a:off x="11117907" y="3140968"/>
            <a:ext cx="928985" cy="225779"/>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5" name="Speech Bubble: Rectangle 4">
            <a:extLst>
              <a:ext uri="{FF2B5EF4-FFF2-40B4-BE49-F238E27FC236}">
                <a16:creationId xmlns:a16="http://schemas.microsoft.com/office/drawing/2014/main" id="{EAD4F6A2-CDB3-E974-5584-358715489E88}"/>
              </a:ext>
            </a:extLst>
          </p:cNvPr>
          <p:cNvSpPr/>
          <p:nvPr/>
        </p:nvSpPr>
        <p:spPr>
          <a:xfrm>
            <a:off x="10272464" y="1385421"/>
            <a:ext cx="1872208" cy="1169533"/>
          </a:xfrm>
          <a:prstGeom prst="wedgeRectCallout">
            <a:avLst>
              <a:gd name="adj1" fmla="val 24516"/>
              <a:gd name="adj2" fmla="val 93720"/>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p>
            <a:r>
              <a:rPr lang="en-AU" sz="1000" dirty="0">
                <a:solidFill>
                  <a:schemeClr val="accent5"/>
                </a:solidFill>
                <a:highlight>
                  <a:srgbClr val="FFFF00"/>
                </a:highlight>
              </a:rPr>
              <a:t>Imported data is available for this indicator. You’re recommended to create an individual segment for the imported data so you can manually input data for other activities. </a:t>
            </a:r>
          </a:p>
        </p:txBody>
      </p:sp>
      <p:sp>
        <p:nvSpPr>
          <p:cNvPr id="7" name="Speech Bubble: Rectangle 6">
            <a:extLst>
              <a:ext uri="{FF2B5EF4-FFF2-40B4-BE49-F238E27FC236}">
                <a16:creationId xmlns:a16="http://schemas.microsoft.com/office/drawing/2014/main" id="{1C472C6C-CD88-1AEB-9D2E-773A07DAD020}"/>
              </a:ext>
            </a:extLst>
          </p:cNvPr>
          <p:cNvSpPr/>
          <p:nvPr/>
        </p:nvSpPr>
        <p:spPr>
          <a:xfrm>
            <a:off x="983432" y="2018971"/>
            <a:ext cx="1872208" cy="229004"/>
          </a:xfrm>
          <a:prstGeom prst="wedgeRectCallout">
            <a:avLst>
              <a:gd name="adj1" fmla="val 24964"/>
              <a:gd name="adj2" fmla="val 151548"/>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Indicator ID and name</a:t>
            </a:r>
          </a:p>
        </p:txBody>
      </p:sp>
      <p:sp>
        <p:nvSpPr>
          <p:cNvPr id="9" name="Rectangle: Rounded Corners 8">
            <a:extLst>
              <a:ext uri="{FF2B5EF4-FFF2-40B4-BE49-F238E27FC236}">
                <a16:creationId xmlns:a16="http://schemas.microsoft.com/office/drawing/2014/main" id="{E6C82DDD-96C8-781C-95A9-39FA75AC097E}"/>
              </a:ext>
            </a:extLst>
          </p:cNvPr>
          <p:cNvSpPr/>
          <p:nvPr/>
        </p:nvSpPr>
        <p:spPr>
          <a:xfrm>
            <a:off x="5663952" y="2790682"/>
            <a:ext cx="576064" cy="294257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4" name="Speech Bubble: Rectangle 13">
            <a:extLst>
              <a:ext uri="{FF2B5EF4-FFF2-40B4-BE49-F238E27FC236}">
                <a16:creationId xmlns:a16="http://schemas.microsoft.com/office/drawing/2014/main" id="{50EB4CA0-3B79-A2F4-5B9B-8A7E58A719E6}"/>
              </a:ext>
            </a:extLst>
          </p:cNvPr>
          <p:cNvSpPr/>
          <p:nvPr/>
        </p:nvSpPr>
        <p:spPr>
          <a:xfrm>
            <a:off x="4511824" y="1747002"/>
            <a:ext cx="1872208" cy="710125"/>
          </a:xfrm>
          <a:prstGeom prst="wedgeRectCallout">
            <a:avLst>
              <a:gd name="adj1" fmla="val 27652"/>
              <a:gd name="adj2" fmla="val 87756"/>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Displays whether an indicator is mandatory or optional based on the tier selected on the Home sheet</a:t>
            </a:r>
          </a:p>
        </p:txBody>
      </p:sp>
      <p:sp>
        <p:nvSpPr>
          <p:cNvPr id="16" name="Rectangle: Rounded Corners 15">
            <a:extLst>
              <a:ext uri="{FF2B5EF4-FFF2-40B4-BE49-F238E27FC236}">
                <a16:creationId xmlns:a16="http://schemas.microsoft.com/office/drawing/2014/main" id="{84A78147-9785-62FB-2EDE-8F6D3E6F8D40}"/>
              </a:ext>
            </a:extLst>
          </p:cNvPr>
          <p:cNvSpPr/>
          <p:nvPr/>
        </p:nvSpPr>
        <p:spPr>
          <a:xfrm>
            <a:off x="6456040" y="2790682"/>
            <a:ext cx="576064" cy="294257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7" name="Speech Bubble: Rectangle 16">
            <a:extLst>
              <a:ext uri="{FF2B5EF4-FFF2-40B4-BE49-F238E27FC236}">
                <a16:creationId xmlns:a16="http://schemas.microsoft.com/office/drawing/2014/main" id="{45A071A3-8FE5-BE1D-5851-854D8C8F5BCB}"/>
              </a:ext>
            </a:extLst>
          </p:cNvPr>
          <p:cNvSpPr/>
          <p:nvPr/>
        </p:nvSpPr>
        <p:spPr>
          <a:xfrm>
            <a:off x="6200452" y="5954495"/>
            <a:ext cx="2016224" cy="543678"/>
          </a:xfrm>
          <a:prstGeom prst="wedgeRectCallout">
            <a:avLst>
              <a:gd name="adj1" fmla="val -23941"/>
              <a:gd name="adj2" fmla="val -81537"/>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Converted and aggregated data. Data cannot be entered in this field.</a:t>
            </a:r>
          </a:p>
        </p:txBody>
      </p:sp>
      <p:sp>
        <p:nvSpPr>
          <p:cNvPr id="18" name="Rectangle: Rounded Corners 17">
            <a:extLst>
              <a:ext uri="{FF2B5EF4-FFF2-40B4-BE49-F238E27FC236}">
                <a16:creationId xmlns:a16="http://schemas.microsoft.com/office/drawing/2014/main" id="{A0500275-9F5B-64D2-370F-35AA5A9B81FD}"/>
              </a:ext>
            </a:extLst>
          </p:cNvPr>
          <p:cNvSpPr/>
          <p:nvPr/>
        </p:nvSpPr>
        <p:spPr>
          <a:xfrm>
            <a:off x="7176120" y="2790681"/>
            <a:ext cx="576064" cy="294257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19" name="Speech Bubble: Rectangle 18">
            <a:extLst>
              <a:ext uri="{FF2B5EF4-FFF2-40B4-BE49-F238E27FC236}">
                <a16:creationId xmlns:a16="http://schemas.microsoft.com/office/drawing/2014/main" id="{6BABE0DF-B07C-9C39-3076-74C3A18D3F5E}"/>
              </a:ext>
            </a:extLst>
          </p:cNvPr>
          <p:cNvSpPr/>
          <p:nvPr/>
        </p:nvSpPr>
        <p:spPr>
          <a:xfrm>
            <a:off x="6528048" y="1747001"/>
            <a:ext cx="1872208" cy="710125"/>
          </a:xfrm>
          <a:prstGeom prst="wedgeRectCallout">
            <a:avLst>
              <a:gd name="adj1" fmla="val 10625"/>
              <a:gd name="adj2" fmla="val 86575"/>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Displays the units required for this indicator under FRD 24</a:t>
            </a:r>
          </a:p>
        </p:txBody>
      </p:sp>
      <p:sp>
        <p:nvSpPr>
          <p:cNvPr id="20" name="Rectangle: Rounded Corners 19">
            <a:extLst>
              <a:ext uri="{FF2B5EF4-FFF2-40B4-BE49-F238E27FC236}">
                <a16:creationId xmlns:a16="http://schemas.microsoft.com/office/drawing/2014/main" id="{36D567FE-360C-FCDF-B4E7-5CFDE420E0B0}"/>
              </a:ext>
            </a:extLst>
          </p:cNvPr>
          <p:cNvSpPr/>
          <p:nvPr/>
        </p:nvSpPr>
        <p:spPr>
          <a:xfrm>
            <a:off x="3522365" y="2790680"/>
            <a:ext cx="2062460" cy="294257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21" name="Speech Bubble: Rectangle 20">
            <a:extLst>
              <a:ext uri="{FF2B5EF4-FFF2-40B4-BE49-F238E27FC236}">
                <a16:creationId xmlns:a16="http://schemas.microsoft.com/office/drawing/2014/main" id="{E11F2196-A965-1313-B24B-826AB602AC93}"/>
              </a:ext>
            </a:extLst>
          </p:cNvPr>
          <p:cNvSpPr/>
          <p:nvPr/>
        </p:nvSpPr>
        <p:spPr>
          <a:xfrm>
            <a:off x="3597709" y="5936029"/>
            <a:ext cx="1911772" cy="543679"/>
          </a:xfrm>
          <a:prstGeom prst="wedgeRectCallout">
            <a:avLst>
              <a:gd name="adj1" fmla="val -23941"/>
              <a:gd name="adj2" fmla="val -81537"/>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Description of indicator segments in FRD 24 and the FRD 24 Guidance</a:t>
            </a:r>
          </a:p>
        </p:txBody>
      </p:sp>
      <p:sp>
        <p:nvSpPr>
          <p:cNvPr id="22" name="Rectangle: Rounded Corners 21">
            <a:extLst>
              <a:ext uri="{FF2B5EF4-FFF2-40B4-BE49-F238E27FC236}">
                <a16:creationId xmlns:a16="http://schemas.microsoft.com/office/drawing/2014/main" id="{8A3FA748-4AE8-2627-7C69-D92C3D18572C}"/>
              </a:ext>
            </a:extLst>
          </p:cNvPr>
          <p:cNvSpPr/>
          <p:nvPr/>
        </p:nvSpPr>
        <p:spPr>
          <a:xfrm>
            <a:off x="356828" y="2810938"/>
            <a:ext cx="1418692" cy="294257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23" name="Speech Bubble: Rectangle 22">
            <a:extLst>
              <a:ext uri="{FF2B5EF4-FFF2-40B4-BE49-F238E27FC236}">
                <a16:creationId xmlns:a16="http://schemas.microsoft.com/office/drawing/2014/main" id="{D97BA499-4E6A-1929-E345-4B48FCC4B1DA}"/>
              </a:ext>
            </a:extLst>
          </p:cNvPr>
          <p:cNvSpPr/>
          <p:nvPr/>
        </p:nvSpPr>
        <p:spPr>
          <a:xfrm>
            <a:off x="356828" y="6051297"/>
            <a:ext cx="1331329" cy="701551"/>
          </a:xfrm>
          <a:prstGeom prst="wedgeRectCallout">
            <a:avLst>
              <a:gd name="adj1" fmla="val -23941"/>
              <a:gd name="adj2" fmla="val -81537"/>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IDs for indicator segments. These are not used outside of this tool.</a:t>
            </a:r>
          </a:p>
        </p:txBody>
      </p:sp>
      <p:sp>
        <p:nvSpPr>
          <p:cNvPr id="24" name="Rectangle: Rounded Corners 23">
            <a:extLst>
              <a:ext uri="{FF2B5EF4-FFF2-40B4-BE49-F238E27FC236}">
                <a16:creationId xmlns:a16="http://schemas.microsoft.com/office/drawing/2014/main" id="{37F6A687-F798-7473-5BE0-176F20965583}"/>
              </a:ext>
            </a:extLst>
          </p:cNvPr>
          <p:cNvSpPr/>
          <p:nvPr/>
        </p:nvSpPr>
        <p:spPr>
          <a:xfrm>
            <a:off x="7776824" y="3660651"/>
            <a:ext cx="995006" cy="1208509"/>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FFFF00"/>
              </a:solidFill>
            </a:endParaRPr>
          </a:p>
        </p:txBody>
      </p:sp>
      <p:sp>
        <p:nvSpPr>
          <p:cNvPr id="25" name="Speech Bubble: Rectangle 24">
            <a:extLst>
              <a:ext uri="{FF2B5EF4-FFF2-40B4-BE49-F238E27FC236}">
                <a16:creationId xmlns:a16="http://schemas.microsoft.com/office/drawing/2014/main" id="{0AC084E4-1CA3-384B-66AF-578D752CFE62}"/>
              </a:ext>
            </a:extLst>
          </p:cNvPr>
          <p:cNvSpPr/>
          <p:nvPr/>
        </p:nvSpPr>
        <p:spPr>
          <a:xfrm>
            <a:off x="8616280" y="5954495"/>
            <a:ext cx="2304256" cy="701550"/>
          </a:xfrm>
          <a:prstGeom prst="wedgeRectCallout">
            <a:avLst>
              <a:gd name="adj1" fmla="val -51402"/>
              <a:gd name="adj2" fmla="val -197265"/>
            </a:avLst>
          </a:prstGeom>
          <a:no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r>
              <a:rPr lang="en-AU" sz="1000" dirty="0">
                <a:solidFill>
                  <a:schemeClr val="accent5"/>
                </a:solidFill>
                <a:highlight>
                  <a:srgbClr val="FFFF00"/>
                </a:highlight>
              </a:rPr>
              <a:t>Rows in </a:t>
            </a:r>
            <a:r>
              <a:rPr lang="en-AU" sz="1000" dirty="0">
                <a:solidFill>
                  <a:schemeClr val="tx1"/>
                </a:solidFill>
                <a:highlight>
                  <a:srgbClr val="A6A6A6"/>
                </a:highlight>
              </a:rPr>
              <a:t>dark grey </a:t>
            </a:r>
            <a:r>
              <a:rPr lang="en-AU" sz="1000" dirty="0">
                <a:solidFill>
                  <a:schemeClr val="accent5"/>
                </a:solidFill>
                <a:highlight>
                  <a:srgbClr val="FFFF00"/>
                </a:highlight>
              </a:rPr>
              <a:t> represent data either aggregated from the below segments, or automatically calculated from data entered elsewhere</a:t>
            </a:r>
          </a:p>
        </p:txBody>
      </p:sp>
    </p:spTree>
    <p:extLst>
      <p:ext uri="{BB962C8B-B14F-4D97-AF65-F5344CB8AC3E}">
        <p14:creationId xmlns:p14="http://schemas.microsoft.com/office/powerpoint/2010/main" val="105601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E457-9050-AEE8-F6A0-0B245C18EA95}"/>
              </a:ext>
            </a:extLst>
          </p:cNvPr>
          <p:cNvSpPr>
            <a:spLocks noGrp="1"/>
          </p:cNvSpPr>
          <p:nvPr>
            <p:ph type="title"/>
          </p:nvPr>
        </p:nvSpPr>
        <p:spPr/>
        <p:txBody>
          <a:bodyPr/>
          <a:lstStyle/>
          <a:p>
            <a:r>
              <a:rPr lang="en-AU" dirty="0"/>
              <a:t>Using the Home sheet</a:t>
            </a:r>
          </a:p>
        </p:txBody>
      </p:sp>
      <p:pic>
        <p:nvPicPr>
          <p:cNvPr id="4" name="Picture 3">
            <a:extLst>
              <a:ext uri="{FF2B5EF4-FFF2-40B4-BE49-F238E27FC236}">
                <a16:creationId xmlns:a16="http://schemas.microsoft.com/office/drawing/2014/main" id="{5722D5EC-4A14-DDFB-AB54-31B2F5C4C3E2}"/>
              </a:ext>
            </a:extLst>
          </p:cNvPr>
          <p:cNvPicPr>
            <a:picLocks noChangeAspect="1"/>
          </p:cNvPicPr>
          <p:nvPr/>
        </p:nvPicPr>
        <p:blipFill rotWithShape="1">
          <a:blip r:embed="rId2"/>
          <a:srcRect l="2649" t="2720" r="31403" b="5622"/>
          <a:stretch/>
        </p:blipFill>
        <p:spPr>
          <a:xfrm>
            <a:off x="2927648" y="876376"/>
            <a:ext cx="6385526" cy="5720976"/>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9C2E02A2-C509-D76B-1377-2F1875ADEAF6}"/>
              </a:ext>
            </a:extLst>
          </p:cNvPr>
          <p:cNvSpPr txBox="1"/>
          <p:nvPr/>
        </p:nvSpPr>
        <p:spPr>
          <a:xfrm>
            <a:off x="48822" y="1916832"/>
            <a:ext cx="2830004" cy="923330"/>
          </a:xfrm>
          <a:prstGeom prst="rect">
            <a:avLst/>
          </a:prstGeom>
          <a:noFill/>
        </p:spPr>
        <p:txBody>
          <a:bodyPr wrap="square" rtlCol="0">
            <a:spAutoFit/>
          </a:bodyPr>
          <a:lstStyle/>
          <a:p>
            <a:r>
              <a:rPr lang="en-AU" dirty="0"/>
              <a:t>Completing details in Section 1 will add these to output tables and files</a:t>
            </a:r>
          </a:p>
        </p:txBody>
      </p:sp>
      <p:sp>
        <p:nvSpPr>
          <p:cNvPr id="6" name="TextBox 5">
            <a:extLst>
              <a:ext uri="{FF2B5EF4-FFF2-40B4-BE49-F238E27FC236}">
                <a16:creationId xmlns:a16="http://schemas.microsoft.com/office/drawing/2014/main" id="{C28ECBC4-7AAF-200D-BA36-78EFC8700F1D}"/>
              </a:ext>
            </a:extLst>
          </p:cNvPr>
          <p:cNvSpPr txBox="1"/>
          <p:nvPr/>
        </p:nvSpPr>
        <p:spPr>
          <a:xfrm>
            <a:off x="9313174" y="1916832"/>
            <a:ext cx="2878826" cy="400110"/>
          </a:xfrm>
          <a:prstGeom prst="rect">
            <a:avLst/>
          </a:prstGeom>
          <a:noFill/>
        </p:spPr>
        <p:txBody>
          <a:bodyPr wrap="square" rtlCol="0">
            <a:spAutoFit/>
          </a:bodyPr>
          <a:lstStyle/>
          <a:p>
            <a:r>
              <a:rPr lang="en-AU" sz="1000" dirty="0"/>
              <a:t>Selecting your tier will display mandatory indicators on subsequent sheets</a:t>
            </a:r>
          </a:p>
        </p:txBody>
      </p:sp>
      <p:cxnSp>
        <p:nvCxnSpPr>
          <p:cNvPr id="8" name="Straight Arrow Connector 7">
            <a:extLst>
              <a:ext uri="{FF2B5EF4-FFF2-40B4-BE49-F238E27FC236}">
                <a16:creationId xmlns:a16="http://schemas.microsoft.com/office/drawing/2014/main" id="{2CDA8621-9A53-A543-923F-178F59A045F4}"/>
              </a:ext>
            </a:extLst>
          </p:cNvPr>
          <p:cNvCxnSpPr>
            <a:cxnSpLocks/>
          </p:cNvCxnSpPr>
          <p:nvPr/>
        </p:nvCxnSpPr>
        <p:spPr>
          <a:xfrm flipH="1" flipV="1">
            <a:off x="5615130" y="2348880"/>
            <a:ext cx="3721230" cy="18000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EFEA4FC5-ABFD-1E9E-D43C-DDD6381EF827}"/>
              </a:ext>
            </a:extLst>
          </p:cNvPr>
          <p:cNvSpPr txBox="1"/>
          <p:nvPr/>
        </p:nvSpPr>
        <p:spPr>
          <a:xfrm>
            <a:off x="48822" y="3117161"/>
            <a:ext cx="2830004" cy="646331"/>
          </a:xfrm>
          <a:prstGeom prst="rect">
            <a:avLst/>
          </a:prstGeom>
          <a:noFill/>
        </p:spPr>
        <p:txBody>
          <a:bodyPr wrap="square" rtlCol="0">
            <a:spAutoFit/>
          </a:bodyPr>
          <a:lstStyle/>
          <a:p>
            <a:r>
              <a:rPr lang="en-AU" dirty="0"/>
              <a:t>Section 2 allows the limited import of data</a:t>
            </a:r>
          </a:p>
        </p:txBody>
      </p:sp>
      <p:sp>
        <p:nvSpPr>
          <p:cNvPr id="12" name="TextBox 11">
            <a:extLst>
              <a:ext uri="{FF2B5EF4-FFF2-40B4-BE49-F238E27FC236}">
                <a16:creationId xmlns:a16="http://schemas.microsoft.com/office/drawing/2014/main" id="{C8256A54-D728-ED13-26EF-B4964250698E}"/>
              </a:ext>
            </a:extLst>
          </p:cNvPr>
          <p:cNvSpPr txBox="1"/>
          <p:nvPr/>
        </p:nvSpPr>
        <p:spPr>
          <a:xfrm>
            <a:off x="9313174" y="3117161"/>
            <a:ext cx="2878826" cy="861774"/>
          </a:xfrm>
          <a:prstGeom prst="rect">
            <a:avLst/>
          </a:prstGeom>
          <a:noFill/>
        </p:spPr>
        <p:txBody>
          <a:bodyPr wrap="square" rtlCol="0">
            <a:spAutoFit/>
          </a:bodyPr>
          <a:lstStyle/>
          <a:p>
            <a:r>
              <a:rPr lang="en-AU" sz="1000" dirty="0"/>
              <a:t>Data from the electricity SPC and large site gas SPC can be obtained from Resource Advisor. Corporate travel data can be obtained from CTM. Waste data from SSP/JLL managed offices can be obtained from JLL.</a:t>
            </a:r>
          </a:p>
        </p:txBody>
      </p:sp>
      <p:sp>
        <p:nvSpPr>
          <p:cNvPr id="13" name="TextBox 12">
            <a:extLst>
              <a:ext uri="{FF2B5EF4-FFF2-40B4-BE49-F238E27FC236}">
                <a16:creationId xmlns:a16="http://schemas.microsoft.com/office/drawing/2014/main" id="{60AFAEB1-109A-74B5-EE24-34210B40F093}"/>
              </a:ext>
            </a:extLst>
          </p:cNvPr>
          <p:cNvSpPr txBox="1"/>
          <p:nvPr/>
        </p:nvSpPr>
        <p:spPr>
          <a:xfrm>
            <a:off x="48822" y="3965231"/>
            <a:ext cx="2878826" cy="2031325"/>
          </a:xfrm>
          <a:prstGeom prst="rect">
            <a:avLst/>
          </a:prstGeom>
          <a:noFill/>
        </p:spPr>
        <p:txBody>
          <a:bodyPr wrap="square" rtlCol="0">
            <a:spAutoFit/>
          </a:bodyPr>
          <a:lstStyle/>
          <a:p>
            <a:r>
              <a:rPr lang="en-AU" dirty="0"/>
              <a:t>Section 3 has links to data entry sheets, displays whether mandatory indicators have had data entered, and links to formatted tables for your annual report </a:t>
            </a:r>
          </a:p>
        </p:txBody>
      </p:sp>
      <p:sp>
        <p:nvSpPr>
          <p:cNvPr id="14" name="TextBox 13">
            <a:extLst>
              <a:ext uri="{FF2B5EF4-FFF2-40B4-BE49-F238E27FC236}">
                <a16:creationId xmlns:a16="http://schemas.microsoft.com/office/drawing/2014/main" id="{F8F7E88A-CBB3-59E3-CC15-EA6D91B357CC}"/>
              </a:ext>
            </a:extLst>
          </p:cNvPr>
          <p:cNvSpPr txBox="1"/>
          <p:nvPr/>
        </p:nvSpPr>
        <p:spPr>
          <a:xfrm>
            <a:off x="9313174" y="4132824"/>
            <a:ext cx="2878826" cy="707886"/>
          </a:xfrm>
          <a:prstGeom prst="rect">
            <a:avLst/>
          </a:prstGeom>
          <a:noFill/>
        </p:spPr>
        <p:txBody>
          <a:bodyPr wrap="square" rtlCol="0">
            <a:spAutoFit/>
          </a:bodyPr>
          <a:lstStyle/>
          <a:p>
            <a:r>
              <a:rPr lang="en-AU" sz="1000" dirty="0"/>
              <a:t>Data can be entered for the Sustainable Buildings and Infrastructure indicators, if you wish to provide that directly to DEECA – no export option is provided.</a:t>
            </a:r>
          </a:p>
        </p:txBody>
      </p:sp>
      <p:sp>
        <p:nvSpPr>
          <p:cNvPr id="15" name="TextBox 14">
            <a:extLst>
              <a:ext uri="{FF2B5EF4-FFF2-40B4-BE49-F238E27FC236}">
                <a16:creationId xmlns:a16="http://schemas.microsoft.com/office/drawing/2014/main" id="{D7BD617A-B746-FA11-D039-AF32D230EA2F}"/>
              </a:ext>
            </a:extLst>
          </p:cNvPr>
          <p:cNvSpPr txBox="1"/>
          <p:nvPr/>
        </p:nvSpPr>
        <p:spPr>
          <a:xfrm>
            <a:off x="48822" y="5952039"/>
            <a:ext cx="2830004" cy="646331"/>
          </a:xfrm>
          <a:prstGeom prst="rect">
            <a:avLst/>
          </a:prstGeom>
          <a:noFill/>
        </p:spPr>
        <p:txBody>
          <a:bodyPr wrap="square" rtlCol="0">
            <a:spAutoFit/>
          </a:bodyPr>
          <a:lstStyle/>
          <a:p>
            <a:r>
              <a:rPr lang="en-AU" dirty="0"/>
              <a:t>Section 4 finalises and locks your report</a:t>
            </a:r>
          </a:p>
        </p:txBody>
      </p:sp>
      <p:sp>
        <p:nvSpPr>
          <p:cNvPr id="16" name="TextBox 15">
            <a:extLst>
              <a:ext uri="{FF2B5EF4-FFF2-40B4-BE49-F238E27FC236}">
                <a16:creationId xmlns:a16="http://schemas.microsoft.com/office/drawing/2014/main" id="{40753AE6-27A2-D47A-7DB2-D78AC3E5C7C5}"/>
              </a:ext>
            </a:extLst>
          </p:cNvPr>
          <p:cNvSpPr txBox="1"/>
          <p:nvPr/>
        </p:nvSpPr>
        <p:spPr>
          <a:xfrm>
            <a:off x="9330250" y="5661248"/>
            <a:ext cx="2878826" cy="861774"/>
          </a:xfrm>
          <a:prstGeom prst="rect">
            <a:avLst/>
          </a:prstGeom>
          <a:noFill/>
        </p:spPr>
        <p:txBody>
          <a:bodyPr wrap="square" rtlCol="0">
            <a:spAutoFit/>
          </a:bodyPr>
          <a:lstStyle/>
          <a:p>
            <a:r>
              <a:rPr lang="en-AU" sz="1000" dirty="0"/>
              <a:t>After you have finalised your report, you’re encouraged to provide your data to DEECA for compilation into the WOVG inventory. Please email the file to: </a:t>
            </a:r>
            <a:r>
              <a:rPr lang="en-AU" sz="1000" dirty="0">
                <a:hlinkClick r:id="rId3"/>
              </a:rPr>
              <a:t>Environmental.Reporting@delwp.vic.gov.au</a:t>
            </a:r>
            <a:r>
              <a:rPr lang="en-AU" sz="1000" dirty="0"/>
              <a:t> </a:t>
            </a:r>
          </a:p>
        </p:txBody>
      </p:sp>
    </p:spTree>
    <p:extLst>
      <p:ext uri="{BB962C8B-B14F-4D97-AF65-F5344CB8AC3E}">
        <p14:creationId xmlns:p14="http://schemas.microsoft.com/office/powerpoint/2010/main" val="116202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3734-082D-D0FE-80B5-C32023B086EE}"/>
              </a:ext>
            </a:extLst>
          </p:cNvPr>
          <p:cNvSpPr>
            <a:spLocks noGrp="1"/>
          </p:cNvSpPr>
          <p:nvPr>
            <p:ph type="title"/>
          </p:nvPr>
        </p:nvSpPr>
        <p:spPr/>
        <p:txBody>
          <a:bodyPr/>
          <a:lstStyle/>
          <a:p>
            <a:r>
              <a:rPr lang="en-AU" dirty="0"/>
              <a:t>Obtaining data for import</a:t>
            </a:r>
          </a:p>
        </p:txBody>
      </p:sp>
      <p:sp>
        <p:nvSpPr>
          <p:cNvPr id="3" name="Content Placeholder 2">
            <a:extLst>
              <a:ext uri="{FF2B5EF4-FFF2-40B4-BE49-F238E27FC236}">
                <a16:creationId xmlns:a16="http://schemas.microsoft.com/office/drawing/2014/main" id="{3FDE5192-DC79-0827-1123-C29A573CEB8F}"/>
              </a:ext>
            </a:extLst>
          </p:cNvPr>
          <p:cNvSpPr>
            <a:spLocks noGrp="1"/>
          </p:cNvSpPr>
          <p:nvPr>
            <p:ph sz="quarter" idx="13"/>
          </p:nvPr>
        </p:nvSpPr>
        <p:spPr/>
        <p:txBody>
          <a:bodyPr vert="horz" lIns="91440" tIns="45720" rIns="91440" bIns="45720" rtlCol="0" anchor="t">
            <a:normAutofit/>
          </a:bodyPr>
          <a:lstStyle/>
          <a:p>
            <a:r>
              <a:rPr lang="en-AU" dirty="0"/>
              <a:t>The Environmental Data Reporting Tool can import data from some limited sources:</a:t>
            </a:r>
          </a:p>
          <a:p>
            <a:pPr marL="342900" indent="-342900">
              <a:buFont typeface="Arial" panose="020B0604020202020204" pitchFamily="34" charset="0"/>
              <a:buChar char="•"/>
            </a:pPr>
            <a:r>
              <a:rPr lang="en-AU" b="0" dirty="0"/>
              <a:t>Data for electricity (EL1) and GreenPower (EL4) used on the State Purchase Contracts, and gas consumption (F1) on the large-site gas State Purchase Contract, can be downloaded from the Resource Advisor platform.</a:t>
            </a:r>
            <a:endParaRPr lang="en-AU" b="0" dirty="0">
              <a:cs typeface="Arial"/>
            </a:endParaRPr>
          </a:p>
          <a:p>
            <a:pPr marL="342900" indent="-342900">
              <a:buFont typeface="Arial" panose="020B0604020202020204" pitchFamily="34" charset="0"/>
              <a:buChar char="•"/>
            </a:pPr>
            <a:r>
              <a:rPr lang="en-AU" b="0" dirty="0"/>
              <a:t>Corporate air travel data including distance travelled (T4) and associated greenhouse gas emissions (G3) on the Travel Management Services State Purchase Contract can be obtained from CTM.</a:t>
            </a:r>
            <a:endParaRPr lang="en-AU" b="0" dirty="0">
              <a:cs typeface="Arial"/>
            </a:endParaRPr>
          </a:p>
          <a:p>
            <a:pPr marL="342900" indent="-342900">
              <a:buFont typeface="Arial" panose="020B0604020202020204" pitchFamily="34" charset="0"/>
              <a:buChar char="•"/>
            </a:pPr>
            <a:r>
              <a:rPr lang="en-AU" b="0" dirty="0"/>
              <a:t>Waste collected from SSP/JLL managed office accommodation can be obtained from JLL.</a:t>
            </a:r>
            <a:endParaRPr lang="en-AU" b="0" dirty="0">
              <a:cs typeface="Arial"/>
            </a:endParaRPr>
          </a:p>
          <a:p>
            <a:pPr marL="342900" indent="-342900">
              <a:buFont typeface="Arial" panose="020B0604020202020204" pitchFamily="34" charset="0"/>
              <a:buChar char="•"/>
            </a:pPr>
            <a:endParaRPr lang="en-AU" dirty="0"/>
          </a:p>
          <a:p>
            <a:r>
              <a:rPr lang="en-AU" dirty="0"/>
              <a:t>The following pages outline how to obtain this data.</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23941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CAD-131D-C437-8070-F1834E28A3D1}"/>
              </a:ext>
            </a:extLst>
          </p:cNvPr>
          <p:cNvSpPr>
            <a:spLocks noGrp="1"/>
          </p:cNvSpPr>
          <p:nvPr>
            <p:ph type="title"/>
          </p:nvPr>
        </p:nvSpPr>
        <p:spPr/>
        <p:txBody>
          <a:bodyPr/>
          <a:lstStyle/>
          <a:p>
            <a:r>
              <a:rPr lang="en-AU" dirty="0"/>
              <a:t>Downloading FRD 24 data from Resource Advisor</a:t>
            </a:r>
          </a:p>
        </p:txBody>
      </p:sp>
      <p:sp>
        <p:nvSpPr>
          <p:cNvPr id="3" name="Content Placeholder 2">
            <a:extLst>
              <a:ext uri="{FF2B5EF4-FFF2-40B4-BE49-F238E27FC236}">
                <a16:creationId xmlns:a16="http://schemas.microsoft.com/office/drawing/2014/main" id="{C6FD4DEF-8B65-7520-9082-286A0E0FCCA5}"/>
              </a:ext>
            </a:extLst>
          </p:cNvPr>
          <p:cNvSpPr>
            <a:spLocks noGrp="1"/>
          </p:cNvSpPr>
          <p:nvPr>
            <p:ph sz="quarter" idx="13"/>
          </p:nvPr>
        </p:nvSpPr>
        <p:spPr>
          <a:xfrm>
            <a:off x="335360" y="1607890"/>
            <a:ext cx="2880320" cy="5040559"/>
          </a:xfrm>
        </p:spPr>
        <p:txBody>
          <a:bodyPr>
            <a:normAutofit/>
          </a:bodyPr>
          <a:lstStyle/>
          <a:p>
            <a:r>
              <a:rPr lang="en-AU" sz="1600" dirty="0"/>
              <a:t>Login to Resource Advisor</a:t>
            </a:r>
          </a:p>
          <a:p>
            <a:endParaRPr lang="en-AU" sz="1600" dirty="0"/>
          </a:p>
          <a:p>
            <a:r>
              <a:rPr lang="en-AU" sz="1600" dirty="0"/>
              <a:t>Go to “Reporting” then “My Reports”</a:t>
            </a:r>
          </a:p>
          <a:p>
            <a:endParaRPr lang="en-AU" sz="1600" dirty="0"/>
          </a:p>
          <a:p>
            <a:endParaRPr lang="en-AU" sz="1600" dirty="0"/>
          </a:p>
          <a:p>
            <a:endParaRPr lang="en-AU" sz="1600" dirty="0"/>
          </a:p>
          <a:p>
            <a:endParaRPr lang="en-AU" sz="1600" dirty="0"/>
          </a:p>
          <a:p>
            <a:endParaRPr lang="en-AU" sz="1600" dirty="0"/>
          </a:p>
          <a:p>
            <a:r>
              <a:rPr lang="en-AU" sz="1600" dirty="0"/>
              <a:t>Find the FRD 24 report in “My Reports” and click the edit button</a:t>
            </a:r>
          </a:p>
        </p:txBody>
      </p:sp>
      <p:pic>
        <p:nvPicPr>
          <p:cNvPr id="1026" name="Picture 2">
            <a:extLst>
              <a:ext uri="{FF2B5EF4-FFF2-40B4-BE49-F238E27FC236}">
                <a16:creationId xmlns:a16="http://schemas.microsoft.com/office/drawing/2014/main" id="{45F4ADBF-0731-5A59-9FFF-1E93B15BC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908720"/>
            <a:ext cx="8420100" cy="32194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3AA01A7-A161-2EE2-E507-F7D106F17CF3}"/>
              </a:ext>
            </a:extLst>
          </p:cNvPr>
          <p:cNvSpPr/>
          <p:nvPr/>
        </p:nvSpPr>
        <p:spPr>
          <a:xfrm>
            <a:off x="7320136" y="2924944"/>
            <a:ext cx="1008112" cy="21602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A242D2F8-6D29-45D1-9592-C9A4A652B2F1}"/>
              </a:ext>
            </a:extLst>
          </p:cNvPr>
          <p:cNvSpPr/>
          <p:nvPr/>
        </p:nvSpPr>
        <p:spPr>
          <a:xfrm>
            <a:off x="8832304" y="1499878"/>
            <a:ext cx="1008112" cy="34494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6D6DB4D-7955-6EC1-65B5-AF3B6AB340CA}"/>
              </a:ext>
            </a:extLst>
          </p:cNvPr>
          <p:cNvPicPr>
            <a:picLocks noChangeAspect="1"/>
          </p:cNvPicPr>
          <p:nvPr/>
        </p:nvPicPr>
        <p:blipFill rotWithShape="1">
          <a:blip r:embed="rId3"/>
          <a:srcRect t="2198" b="37185"/>
          <a:stretch/>
        </p:blipFill>
        <p:spPr>
          <a:xfrm>
            <a:off x="4694907" y="4166525"/>
            <a:ext cx="6181725" cy="2211338"/>
          </a:xfrm>
          <a:prstGeom prst="rect">
            <a:avLst/>
          </a:prstGeom>
        </p:spPr>
      </p:pic>
      <p:sp>
        <p:nvSpPr>
          <p:cNvPr id="8" name="Oval 7">
            <a:extLst>
              <a:ext uri="{FF2B5EF4-FFF2-40B4-BE49-F238E27FC236}">
                <a16:creationId xmlns:a16="http://schemas.microsoft.com/office/drawing/2014/main" id="{B31D7952-8B4F-D03A-2BAE-5F2F2856DB91}"/>
              </a:ext>
            </a:extLst>
          </p:cNvPr>
          <p:cNvSpPr/>
          <p:nvPr/>
        </p:nvSpPr>
        <p:spPr>
          <a:xfrm>
            <a:off x="10200456" y="5056170"/>
            <a:ext cx="360040" cy="24503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0308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A83E-450E-ADE6-50DA-8850ACD0254F}"/>
              </a:ext>
            </a:extLst>
          </p:cNvPr>
          <p:cNvSpPr>
            <a:spLocks noGrp="1"/>
          </p:cNvSpPr>
          <p:nvPr>
            <p:ph type="title"/>
          </p:nvPr>
        </p:nvSpPr>
        <p:spPr/>
        <p:txBody>
          <a:bodyPr/>
          <a:lstStyle/>
          <a:p>
            <a:r>
              <a:rPr lang="en-AU" dirty="0"/>
              <a:t>Downloading FRD 24 data from Resource Advisor</a:t>
            </a:r>
          </a:p>
        </p:txBody>
      </p:sp>
      <p:pic>
        <p:nvPicPr>
          <p:cNvPr id="2050" name="Picture 2">
            <a:extLst>
              <a:ext uri="{FF2B5EF4-FFF2-40B4-BE49-F238E27FC236}">
                <a16:creationId xmlns:a16="http://schemas.microsoft.com/office/drawing/2014/main" id="{5DB14979-A331-DCE5-F20F-EB9581E1A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4" r="5502" b="6550"/>
          <a:stretch/>
        </p:blipFill>
        <p:spPr bwMode="auto">
          <a:xfrm>
            <a:off x="983432" y="908720"/>
            <a:ext cx="10441160" cy="50405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8CF7CA-233B-4D16-AE32-F6A460D24A01}"/>
              </a:ext>
            </a:extLst>
          </p:cNvPr>
          <p:cNvSpPr>
            <a:spLocks noGrp="1"/>
          </p:cNvSpPr>
          <p:nvPr>
            <p:ph sz="quarter" idx="13"/>
          </p:nvPr>
        </p:nvSpPr>
        <p:spPr>
          <a:xfrm>
            <a:off x="3575720" y="4653136"/>
            <a:ext cx="8006680" cy="1728192"/>
          </a:xfrm>
        </p:spPr>
        <p:txBody>
          <a:bodyPr/>
          <a:lstStyle/>
          <a:p>
            <a:r>
              <a:rPr lang="en-AU" dirty="0"/>
              <a:t>Specify the date range for your period of reporting and click “Generate Report”</a:t>
            </a:r>
          </a:p>
        </p:txBody>
      </p:sp>
      <p:sp>
        <p:nvSpPr>
          <p:cNvPr id="4" name="Oval 3">
            <a:extLst>
              <a:ext uri="{FF2B5EF4-FFF2-40B4-BE49-F238E27FC236}">
                <a16:creationId xmlns:a16="http://schemas.microsoft.com/office/drawing/2014/main" id="{DA38BEDE-2F0D-0B5B-4D47-B85156DDF4E1}"/>
              </a:ext>
            </a:extLst>
          </p:cNvPr>
          <p:cNvSpPr/>
          <p:nvPr/>
        </p:nvSpPr>
        <p:spPr>
          <a:xfrm>
            <a:off x="7176120" y="2636912"/>
            <a:ext cx="2441376" cy="121333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F0104B52-F7F9-B348-3496-71087574B00E}"/>
              </a:ext>
            </a:extLst>
          </p:cNvPr>
          <p:cNvSpPr/>
          <p:nvPr/>
        </p:nvSpPr>
        <p:spPr>
          <a:xfrm flipV="1">
            <a:off x="6888088" y="2106423"/>
            <a:ext cx="720080" cy="50647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A71B8647-5E2A-44AF-8C37-4707FD53C27D}"/>
              </a:ext>
            </a:extLst>
          </p:cNvPr>
          <p:cNvSpPr/>
          <p:nvPr/>
        </p:nvSpPr>
        <p:spPr>
          <a:xfrm flipV="1">
            <a:off x="10128448" y="1698386"/>
            <a:ext cx="1080120" cy="50647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6669935"/>
      </p:ext>
    </p:extLst>
  </p:cSld>
  <p:clrMapOvr>
    <a:masterClrMapping/>
  </p:clrMapOvr>
</p:sld>
</file>

<file path=ppt/theme/theme1.xml><?xml version="1.0" encoding="utf-8"?>
<a:theme xmlns:a="http://schemas.openxmlformats.org/drawingml/2006/main" name="Office Theme">
  <a:themeElements>
    <a:clrScheme name="DEECA_Interim">
      <a:dk1>
        <a:srgbClr val="363534"/>
      </a:dk1>
      <a:lt1>
        <a:sysClr val="window" lastClr="FFFFFF"/>
      </a:lt1>
      <a:dk2>
        <a:srgbClr val="201547"/>
      </a:dk2>
      <a:lt2>
        <a:srgbClr val="E5F7F6"/>
      </a:lt2>
      <a:accent1>
        <a:srgbClr val="201547"/>
      </a:accent1>
      <a:accent2>
        <a:srgbClr val="66D1CB"/>
      </a:accent2>
      <a:accent3>
        <a:srgbClr val="99E0DD"/>
      </a:accent3>
      <a:accent4>
        <a:srgbClr val="00B2A9"/>
      </a:accent4>
      <a:accent5>
        <a:srgbClr val="4D446C"/>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ECA_Interim template.potx" id="{A5C21D27-0C5C-4245-8A7F-C84412253719}" vid="{C57732B0-7D46-4ED4-BD8D-3090C38AA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EPI Document" ma:contentTypeID="0x0101002517F445A0F35E449C98AAD631F2B03800764E7E80A8285A489E4788117EC22F6B" ma:contentTypeVersion="10" ma:contentTypeDescription="" ma:contentTypeScope="" ma:versionID="9964ddf38bea1f405dd5e1ea0d91d1bb">
  <xsd:schema xmlns:xsd="http://www.w3.org/2001/XMLSchema" xmlns:xs="http://www.w3.org/2001/XMLSchema" xmlns:p="http://schemas.microsoft.com/office/2006/metadata/properties" xmlns:ns1="http://schemas.microsoft.com/sharepoint/v3" xmlns:ns2="a5f32de4-e402-4188-b034-e71ca7d22e54" xmlns:ns3="9fd47c19-1c4a-4d7d-b342-c10cef269344" targetNamespace="http://schemas.microsoft.com/office/2006/metadata/properties" ma:root="true" ma:fieldsID="29f6810a6e1c7557e2263f49aaa9a895" ns1:_="" ns2:_="" ns3:_="">
    <xsd:import namespace="http://schemas.microsoft.com/sharepoint/v3"/>
    <xsd:import namespace="a5f32de4-e402-4188-b034-e71ca7d22e54"/>
    <xsd:import namespace="9fd47c19-1c4a-4d7d-b342-c10cef269344"/>
    <xsd:element name="properties">
      <xsd:complexType>
        <xsd:sequence>
          <xsd:element name="documentManagement">
            <xsd:complexType>
              <xsd:all>
                <xsd:element ref="ns1:RoutingRuleDescription" minOccurs="0"/>
                <xsd:element ref="ns1:Language"/>
                <xsd:element ref="ns2:_dlc_DocIdUrl" minOccurs="0"/>
                <xsd:element ref="ns2:_dlc_DocId" minOccurs="0"/>
                <xsd:element ref="ns3:k1bd994a94c2413797db3bab8f123f6f" minOccurs="0"/>
                <xsd:element ref="ns3:a25c4e3633654d669cbaa09ae6b70789" minOccurs="0"/>
                <xsd:element ref="ns3:mfe9accc5a0b4653a7b513b67ffd122d" minOccurs="0"/>
                <xsd:element ref="ns2:_dlc_DocIdPersistId" minOccurs="0"/>
                <xsd:element ref="ns3:pd01c257034b4e86b1f58279a3bd54c6" minOccurs="0"/>
                <xsd:element ref="ns3:fb3179c379644f499d7166d0c985669b" minOccurs="0"/>
                <xsd:element ref="ns3:TaxCatchAll" minOccurs="0"/>
                <xsd:element ref="ns3:TaxCatchAllLabel" minOccurs="0"/>
                <xsd:element ref="ns3:ece32f50ba964e1fbf627a9d83fe6c01" minOccurs="0"/>
                <xsd:element ref="ns3:ic50d0a05a8e4d9791dac67f8a1e716c" minOccurs="0"/>
                <xsd:element ref="ns3:n771d69a070c4babbf278c67c8a2b85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Language" ma:index="11" ma:displayName="Language" ma:default="English"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k1bd994a94c2413797db3bab8f123f6f" ma:index="14" nillable="true" ma:taxonomy="true" ma:internalName="k1bd994a94c2413797db3bab8f123f6f" ma:taxonomyFieldName="Section" ma:displayName="Section" ma:default="" ma:fieldId="{41bd994a-94c2-4137-97db-3bab8f123f6f}" ma:sspId="797aeec6-0273-40f2-ab3e-beee73212332" ma:termSetId="7ed103ff-4fe0-4197-8cbd-8afd7af5c093" ma:anchorId="00000000-0000-0000-0000-000000000000" ma:open="false" ma:isKeyword="false">
      <xsd:complexType>
        <xsd:sequence>
          <xsd:element ref="pc:Terms" minOccurs="0" maxOccurs="1"/>
        </xsd:sequence>
      </xsd:complexType>
    </xsd:element>
    <xsd:element name="a25c4e3633654d669cbaa09ae6b70789" ma:index="16" nillable="true" ma:taxonomy="true" ma:internalName="a25c4e3633654d669cbaa09ae6b70789" ma:taxonomyFieldName="Sub_x002d_Section" ma:displayName="Sub-Section" ma:default="" ma:fieldId="{a25c4e36-3365-4d66-9cba-a09ae6b70789}" ma:sspId="797aeec6-0273-40f2-ab3e-beee73212332" ma:termSetId="52866136-d969-4b31-8d96-2f1d875187a1" ma:anchorId="00000000-0000-0000-0000-000000000000" ma:open="false" ma:isKeyword="false">
      <xsd:complexType>
        <xsd:sequence>
          <xsd:element ref="pc:Terms" minOccurs="0" maxOccurs="1"/>
        </xsd:sequence>
      </xsd:complexType>
    </xsd:element>
    <xsd:element name="mfe9accc5a0b4653a7b513b67ffd122d" ma:index="18" nillable="true" ma:taxonomy="true" ma:internalName="mfe9accc5a0b4653a7b513b67ffd122d" ma:taxonomyFieldName="Branch" ma:displayName="Branch" ma:readOnly="false" ma:default="4;#Climate Change Policy|6d1eac2a-5950-435e-b679-5fd9db28e104" ma:fieldId="{6fe9accc-5a0b-4653-a7b5-13b67ffd122d}" ma:sspId="797aeec6-0273-40f2-ab3e-beee73212332" ma:termSetId="2966b9b6-b7ea-4bfd-a4f9-f27ab5012f44" ma:anchorId="00000000-0000-0000-0000-000000000000" ma:open="false" ma:isKeyword="false">
      <xsd:complexType>
        <xsd:sequence>
          <xsd:element ref="pc:Terms" minOccurs="0" maxOccurs="1"/>
        </xsd:sequence>
      </xsd:complexType>
    </xsd:element>
    <xsd:element name="pd01c257034b4e86b1f58279a3bd54c6" ma:index="20" ma:taxonomy="true" ma:internalName="pd01c257034b4e86b1f58279a3bd54c6" ma:taxonomyFieldName="Security_x0020_Classification" ma:displayName="Security Classification" ma:default="2;#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fb3179c379644f499d7166d0c985669b" ma:index="21" ma:taxonomy="true" ma:internalName="fb3179c379644f499d7166d0c985669b" ma:taxonomyFieldName="Dissemination_x0020_Limiting_x0020_Marker" ma:displayName="Dissemination Limiting Marker" ma:default="3;#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d3d8ad46-f54e-4ed4-8d43-2228879fe1c6}" ma:internalName="TaxCatchAll" ma:showField="CatchAllData" ma:web="3615366d-a5fc-48c6-8d6a-8810589c7d40">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d3d8ad46-f54e-4ed4-8d43-2228879fe1c6}" ma:internalName="TaxCatchAllLabel" ma:readOnly="true" ma:showField="CatchAllDataLabel" ma:web="3615366d-a5fc-48c6-8d6a-8810589c7d40">
      <xsd:complexType>
        <xsd:complexContent>
          <xsd:extension base="dms:MultiChoiceLookup">
            <xsd:sequence>
              <xsd:element name="Value" type="dms:Lookup" maxOccurs="unbounded" minOccurs="0" nillable="true"/>
            </xsd:sequence>
          </xsd:extension>
        </xsd:complexContent>
      </xsd:complexType>
    </xsd:element>
    <xsd:element name="ece32f50ba964e1fbf627a9d83fe6c01" ma:index="25" ma:taxonomy="true" ma:internalName="ece32f50ba964e1fbf627a9d83fe6c01" ma:taxonomyFieldName="Agency" ma:displayName="Agency" ma:default="1;#Department of Environment, Land, Water and Planning|607a3f87-1228-4cd9-82a5-076aa8776274" ma:fieldId="{ece32f50-ba96-4e1f-bf62-7a9d83fe6c01}" ma:sspId="797aeec6-0273-40f2-ab3e-beee73212332" ma:termSetId="8802f075-2b41-4f09-b612-1b6d41c66981" ma:anchorId="00000000-0000-0000-0000-000000000000" ma:open="false" ma:isKeyword="false">
      <xsd:complexType>
        <xsd:sequence>
          <xsd:element ref="pc:Terms" minOccurs="0" maxOccurs="1"/>
        </xsd:sequence>
      </xsd:complexType>
    </xsd:element>
    <xsd:element name="ic50d0a05a8e4d9791dac67f8a1e716c" ma:index="27" nillable="true" ma:taxonomy="true" ma:internalName="ic50d0a05a8e4d9791dac67f8a1e716c" ma:taxonomyFieldName="Group1" ma:displayName="Group" ma:readOnly="false" ma:default="69;#Environment and Climate Change|b90772f5-2afa-408f-b8b8-93ad6baba774" ma:fieldId="{2c50d0a0-5a8e-4d97-91da-c67f8a1e716c}" ma:sspId="797aeec6-0273-40f2-ab3e-beee73212332" ma:termSetId="4ea60e42-aaf2-4d08-ba07-c252f1e94b4c" ma:anchorId="00000000-0000-0000-0000-000000000000" ma:open="false" ma:isKeyword="false">
      <xsd:complexType>
        <xsd:sequence>
          <xsd:element ref="pc:Terms" minOccurs="0" maxOccurs="1"/>
        </xsd:sequence>
      </xsd:complexType>
    </xsd:element>
    <xsd:element name="n771d69a070c4babbf278c67c8a2b859" ma:index="29" nillable="true" ma:taxonomy="true" ma:internalName="n771d69a070c4babbf278c67c8a2b859" ma:taxonomyFieldName="Division" ma:displayName="Division" ma:readOnly="false" ma:default="5;#Climate Change|4f53214f-b3d4-401f-ad3c-aff173d590a3" ma:fieldId="{7771d69a-070c-4bab-bf27-8c67c8a2b859}" ma:sspId="797aeec6-0273-40f2-ab3e-beee73212332" ma:termSetId="0b563327-3fd1-4e33-bf14-c9e227ef5a3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7aeec6-0273-40f2-ab3e-beee73212332" ContentTypeId="0x0101002517F445A0F35E449C98AAD631F2B038"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/sites/contentTypeHub</xsnScope>
</customXsn>
</file>

<file path=customXml/item6.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xCatchAll xmlns="9fd47c19-1c4a-4d7d-b342-c10cef269344">
      <Value>405</Value>
      <Value>3</Value>
      <Value>2</Value>
      <Value>1</Value>
    </TaxCatchAll>
    <ece32f50ba964e1fbf627a9d83fe6c01 xmlns="9fd47c19-1c4a-4d7d-b342-c10cef269344">
      <Terms xmlns="http://schemas.microsoft.com/office/infopath/2007/PartnerControls">
        <TermInfo xmlns="http://schemas.microsoft.com/office/infopath/2007/PartnerControls">
          <TermName xmlns="http://schemas.microsoft.com/office/infopath/2007/PartnerControls">Department of Environment, Land, Water and Planning</TermName>
          <TermId xmlns="http://schemas.microsoft.com/office/infopath/2007/PartnerControls">607a3f87-1228-4cd9-82a5-076aa8776274</TermId>
        </TermInfo>
      </Terms>
    </ece32f50ba964e1fbf627a9d83fe6c01>
    <k1bd994a94c2413797db3bab8f123f6f xmlns="9fd47c19-1c4a-4d7d-b342-c10cef269344">
      <Terms xmlns="http://schemas.microsoft.com/office/infopath/2007/PartnerControls"/>
    </k1bd994a94c2413797db3bab8f123f6f>
    <pd01c257034b4e86b1f58279a3bd54c6 xmlns="9fd47c19-1c4a-4d7d-b342-c10cef26934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n771d69a070c4babbf278c67c8a2b859 xmlns="9fd47c19-1c4a-4d7d-b342-c10cef269344">
      <Terms xmlns="http://schemas.microsoft.com/office/infopath/2007/PartnerControls"/>
    </n771d69a070c4babbf278c67c8a2b859>
    <mfe9accc5a0b4653a7b513b67ffd122d xmlns="9fd47c19-1c4a-4d7d-b342-c10cef269344">
      <Terms xmlns="http://schemas.microsoft.com/office/infopath/2007/PartnerControls"/>
    </mfe9accc5a0b4653a7b513b67ffd122d>
    <fb3179c379644f499d7166d0c985669b xmlns="9fd47c19-1c4a-4d7d-b342-c10cef26934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RoutingRuleDescription xmlns="http://schemas.microsoft.com/sharepoint/v3" xsi:nil="true"/>
    <a25c4e3633654d669cbaa09ae6b70789 xmlns="9fd47c19-1c4a-4d7d-b342-c10cef269344">
      <Terms xmlns="http://schemas.microsoft.com/office/infopath/2007/PartnerControls"/>
    </a25c4e3633654d669cbaa09ae6b70789>
    <ic50d0a05a8e4d9791dac67f8a1e716c xmlns="9fd47c19-1c4a-4d7d-b342-c10cef269344">
      <Terms xmlns="http://schemas.microsoft.com/office/infopath/2007/PartnerControls"/>
    </ic50d0a05a8e4d9791dac67f8a1e716c>
    <_dlc_DocId xmlns="a5f32de4-e402-4188-b034-e71ca7d22e54">DOCID546-1863887199-2606</_dlc_DocId>
    <_dlc_DocIdUrl xmlns="a5f32de4-e402-4188-b034-e71ca7d22e54">
      <Url>https://delwpvicgovau.sharepoint.com/sites/ecm_546/_layouts/15/DocIdRedir.aspx?ID=DOCID546-1863887199-2606</Url>
      <Description>DOCID546-1863887199-2606</Description>
    </_dlc_DocIdUrl>
  </documentManagement>
</p:properties>
</file>

<file path=customXml/itemProps1.xml><?xml version="1.0" encoding="utf-8"?>
<ds:datastoreItem xmlns:ds="http://schemas.openxmlformats.org/officeDocument/2006/customXml" ds:itemID="{BF6D2191-B7B8-481A-92FE-AAFAB261C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f32de4-e402-4188-b034-e71ca7d22e54"/>
    <ds:schemaRef ds:uri="9fd47c19-1c4a-4d7d-b342-c10cef2693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2CA2A0-4E1C-4A36-930D-750A2D49DD71}">
  <ds:schemaRefs>
    <ds:schemaRef ds:uri="Microsoft.SharePoint.Taxonomy.ContentTypeSync"/>
  </ds:schemaRefs>
</ds:datastoreItem>
</file>

<file path=customXml/itemProps3.xml><?xml version="1.0" encoding="utf-8"?>
<ds:datastoreItem xmlns:ds="http://schemas.openxmlformats.org/officeDocument/2006/customXml" ds:itemID="{A015DC79-45C6-4518-9C55-7A92DD455DC2}">
  <ds:schemaRefs>
    <ds:schemaRef ds:uri="http://schemas.microsoft.com/sharepoint/events"/>
  </ds:schemaRefs>
</ds:datastoreItem>
</file>

<file path=customXml/itemProps4.xml><?xml version="1.0" encoding="utf-8"?>
<ds:datastoreItem xmlns:ds="http://schemas.openxmlformats.org/officeDocument/2006/customXml" ds:itemID="{EEF63C2D-3F6C-4344-9B21-4F0527F33EE3}">
  <ds:schemaRefs>
    <ds:schemaRef ds:uri="http://schemas.microsoft.com/sharepoint/v3/contenttype/forms"/>
  </ds:schemaRefs>
</ds:datastoreItem>
</file>

<file path=customXml/itemProps5.xml><?xml version="1.0" encoding="utf-8"?>
<ds:datastoreItem xmlns:ds="http://schemas.openxmlformats.org/officeDocument/2006/customXml" ds:itemID="{E81B262B-39F9-48F4-8A37-2FDE4F538E7F}">
  <ds:schemaRefs>
    <ds:schemaRef ds:uri="http://schemas.microsoft.com/office/2006/metadata/customXsn"/>
  </ds:schemaRefs>
</ds:datastoreItem>
</file>

<file path=customXml/itemProps6.xml><?xml version="1.0" encoding="utf-8"?>
<ds:datastoreItem xmlns:ds="http://schemas.openxmlformats.org/officeDocument/2006/customXml" ds:itemID="{FE06AD1D-AB7F-4622-9B47-42094072125B}">
  <ds:schemaRefs>
    <ds:schemaRef ds:uri="a5f32de4-e402-4188-b034-e71ca7d22e54"/>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fd47c19-1c4a-4d7d-b342-c10cef2693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DEECA_INTERIM_PowerPoint_template</Template>
  <TotalTime>401</TotalTime>
  <Words>1134</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Where to find the tool</vt:lpstr>
      <vt:lpstr>How to get the best out of the tool</vt:lpstr>
      <vt:lpstr>Common functions and how to input data</vt:lpstr>
      <vt:lpstr>Displayed information on data input sheets</vt:lpstr>
      <vt:lpstr>Using the Home sheet</vt:lpstr>
      <vt:lpstr>Obtaining data for import</vt:lpstr>
      <vt:lpstr>Downloading FRD 24 data from Resource Advisor</vt:lpstr>
      <vt:lpstr>Downloading FRD 24 data from Resource Advisor</vt:lpstr>
      <vt:lpstr>Downloading FRD 24 data from Resource Advisor</vt:lpstr>
      <vt:lpstr>Obtaining travel data from CTM and waste data from JLL</vt:lpstr>
      <vt:lpstr>Additional steps required for importing waste data from JLL</vt:lpstr>
      <vt:lpstr>Additional steps required for importing waste data from JLL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Beccari (DEECA)</dc:creator>
  <cp:lastModifiedBy>Ben Beccari (DEECA)</cp:lastModifiedBy>
  <cp:revision>10</cp:revision>
  <dcterms:created xsi:type="dcterms:W3CDTF">2023-03-23T04:51:34Z</dcterms:created>
  <dcterms:modified xsi:type="dcterms:W3CDTF">2023-05-01T03:07:58Z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0x0101002517F445A0F35E449C98AAD631F2B03800764E7E80A8285A489E4788117EC22F6B</vt:lpwstr>
  </property>
  <property fmtid="{D5CDD505-2E9C-101B-9397-08002B2CF9AE}" pid="3" name="MSIP_Label_4257e2ab-f512-40e2-9c9a-c64247360765_Enabled">
    <vt:lpwstr>true</vt:lpwstr>
  </property>
  <property fmtid="{D5CDD505-2E9C-101B-9397-08002B2CF9AE}" pid="4" name="MSIP_Label_4257e2ab-f512-40e2-9c9a-c64247360765_SetDate">
    <vt:lpwstr>2023-03-23T05:58:56Z</vt:lpwstr>
  </property>
  <property fmtid="{D5CDD505-2E9C-101B-9397-08002B2CF9AE}" pid="5" name="MSIP_Label_4257e2ab-f512-40e2-9c9a-c64247360765_Method">
    <vt:lpwstr>Privileged</vt:lpwstr>
  </property>
  <property fmtid="{D5CDD505-2E9C-101B-9397-08002B2CF9AE}" pid="6" name="MSIP_Label_4257e2ab-f512-40e2-9c9a-c64247360765_Name">
    <vt:lpwstr>OFFICIAL</vt:lpwstr>
  </property>
  <property fmtid="{D5CDD505-2E9C-101B-9397-08002B2CF9AE}" pid="7" name="MSIP_Label_4257e2ab-f512-40e2-9c9a-c64247360765_SiteId">
    <vt:lpwstr>e8bdd6f7-fc18-4e48-a554-7f547927223b</vt:lpwstr>
  </property>
  <property fmtid="{D5CDD505-2E9C-101B-9397-08002B2CF9AE}" pid="8" name="MSIP_Label_4257e2ab-f512-40e2-9c9a-c64247360765_ActionId">
    <vt:lpwstr>1891e9b5-8cb5-4cee-a0da-62fcff7a668e</vt:lpwstr>
  </property>
  <property fmtid="{D5CDD505-2E9C-101B-9397-08002B2CF9AE}" pid="9" name="MSIP_Label_4257e2ab-f512-40e2-9c9a-c64247360765_ContentBits">
    <vt:lpwstr>2</vt:lpwstr>
  </property>
  <property fmtid="{D5CDD505-2E9C-101B-9397-08002B2CF9AE}" pid="10" name="Section">
    <vt:lpwstr/>
  </property>
  <property fmtid="{D5CDD505-2E9C-101B-9397-08002B2CF9AE}" pid="11" name="Group1">
    <vt:lpwstr/>
  </property>
  <property fmtid="{D5CDD505-2E9C-101B-9397-08002B2CF9AE}" pid="12" name="_dlc_DocIdItemGuid">
    <vt:lpwstr>20ea0148-6eef-4199-bcd1-656c88906c41</vt:lpwstr>
  </property>
  <property fmtid="{D5CDD505-2E9C-101B-9397-08002B2CF9AE}" pid="13" name="Copyright Licence Name">
    <vt:lpwstr/>
  </property>
  <property fmtid="{D5CDD505-2E9C-101B-9397-08002B2CF9AE}" pid="14" name="Location_x0020_Type">
    <vt:lpwstr/>
  </property>
  <property fmtid="{D5CDD505-2E9C-101B-9397-08002B2CF9AE}" pid="15" name="Stream">
    <vt:lpwstr/>
  </property>
  <property fmtid="{D5CDD505-2E9C-101B-9397-08002B2CF9AE}" pid="16" name="j11a0a8abfff4747908e2aff4cba02a5">
    <vt:lpwstr/>
  </property>
  <property fmtid="{D5CDD505-2E9C-101B-9397-08002B2CF9AE}" pid="17" name="Location Type">
    <vt:lpwstr/>
  </property>
  <property fmtid="{D5CDD505-2E9C-101B-9397-08002B2CF9AE}" pid="18" name="p5398241b4794856bc5c301fbb9ab43a">
    <vt:lpwstr>Data reporting tool|189001e7-d78f-474e-a24a-f08e310e4301</vt:lpwstr>
  </property>
  <property fmtid="{D5CDD505-2E9C-101B-9397-08002B2CF9AE}" pid="19" name="Reference Type">
    <vt:lpwstr/>
  </property>
  <property fmtid="{D5CDD505-2E9C-101B-9397-08002B2CF9AE}" pid="20" name="Sub-Section">
    <vt:lpwstr/>
  </property>
  <property fmtid="{D5CDD505-2E9C-101B-9397-08002B2CF9AE}" pid="21" name="Copyright_x0020_Licence_x0020_Name">
    <vt:lpwstr/>
  </property>
  <property fmtid="{D5CDD505-2E9C-101B-9397-08002B2CF9AE}" pid="22" name="Division">
    <vt:lpwstr/>
  </property>
  <property fmtid="{D5CDD505-2E9C-101B-9397-08002B2CF9AE}" pid="23" name="Dissemination Limiting Marker">
    <vt:lpwstr>3;#FOUO|955eb6fc-b35a-4808-8aa5-31e514fa3f26</vt:lpwstr>
  </property>
  <property fmtid="{D5CDD505-2E9C-101B-9397-08002B2CF9AE}" pid="24" name="Document type">
    <vt:lpwstr>405;#Data reporting tool|189001e7-d78f-474e-a24a-f08e310e4301</vt:lpwstr>
  </property>
  <property fmtid="{D5CDD505-2E9C-101B-9397-08002B2CF9AE}" pid="25" name="df723ab3fe1c4eb7a0b151674e7ac40d">
    <vt:lpwstr/>
  </property>
  <property fmtid="{D5CDD505-2E9C-101B-9397-08002B2CF9AE}" pid="26" name="Agency">
    <vt:lpwstr>1;#Department of Environment, Land, Water and Planning|607a3f87-1228-4cd9-82a5-076aa8776274</vt:lpwstr>
  </property>
  <property fmtid="{D5CDD505-2E9C-101B-9397-08002B2CF9AE}" pid="27" name="Security Classification">
    <vt:lpwstr>2;#Unclassified|7fa379f4-4aba-4692-ab80-7d39d3a23cf4</vt:lpwstr>
  </property>
  <property fmtid="{D5CDD505-2E9C-101B-9397-08002B2CF9AE}" pid="28" name="o2e611f6ba3e4c8f9a895dfb7980639e">
    <vt:lpwstr/>
  </property>
  <property fmtid="{D5CDD505-2E9C-101B-9397-08002B2CF9AE}" pid="29" name="ld508a88e6264ce89693af80a72862cb">
    <vt:lpwstr/>
  </property>
  <property fmtid="{D5CDD505-2E9C-101B-9397-08002B2CF9AE}" pid="30" name="Copyright_x0020_License_x0020_Type">
    <vt:lpwstr/>
  </property>
  <property fmtid="{D5CDD505-2E9C-101B-9397-08002B2CF9AE}" pid="31" name="Branch">
    <vt:lpwstr/>
  </property>
  <property fmtid="{D5CDD505-2E9C-101B-9397-08002B2CF9AE}" pid="32" name="Copyright License Type">
    <vt:lpwstr/>
  </property>
  <property fmtid="{D5CDD505-2E9C-101B-9397-08002B2CF9AE}" pid="33" name="Reference_x0020_Type">
    <vt:lpwstr/>
  </property>
  <property fmtid="{D5CDD505-2E9C-101B-9397-08002B2CF9AE}" pid="34" name="o85941e134754762b9719660a258a6e6">
    <vt:lpwstr/>
  </property>
</Properties>
</file>